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384" r:id="rId3"/>
    <p:sldId id="257" r:id="rId4"/>
    <p:sldId id="323" r:id="rId5"/>
    <p:sldId id="316" r:id="rId6"/>
    <p:sldId id="270" r:id="rId7"/>
    <p:sldId id="343" r:id="rId8"/>
    <p:sldId id="260" r:id="rId9"/>
    <p:sldId id="261" r:id="rId10"/>
    <p:sldId id="262" r:id="rId11"/>
    <p:sldId id="327" r:id="rId12"/>
    <p:sldId id="357" r:id="rId13"/>
    <p:sldId id="372" r:id="rId14"/>
    <p:sldId id="381" r:id="rId15"/>
    <p:sldId id="354" r:id="rId16"/>
    <p:sldId id="367" r:id="rId17"/>
    <p:sldId id="380" r:id="rId18"/>
    <p:sldId id="382" r:id="rId19"/>
    <p:sldId id="383" r:id="rId20"/>
    <p:sldId id="385" r:id="rId21"/>
    <p:sldId id="288" r:id="rId22"/>
    <p:sldId id="299" r:id="rId23"/>
    <p:sldId id="320" r:id="rId24"/>
    <p:sldId id="301" r:id="rId25"/>
    <p:sldId id="302" r:id="rId26"/>
    <p:sldId id="303" r:id="rId27"/>
    <p:sldId id="304" r:id="rId28"/>
    <p:sldId id="358" r:id="rId29"/>
    <p:sldId id="359" r:id="rId30"/>
    <p:sldId id="266" r:id="rId31"/>
    <p:sldId id="326" r:id="rId32"/>
    <p:sldId id="271" r:id="rId33"/>
    <p:sldId id="306" r:id="rId34"/>
    <p:sldId id="334" r:id="rId35"/>
    <p:sldId id="336" r:id="rId36"/>
    <p:sldId id="309" r:id="rId37"/>
    <p:sldId id="276" r:id="rId38"/>
    <p:sldId id="317" r:id="rId39"/>
    <p:sldId id="277" r:id="rId40"/>
    <p:sldId id="318" r:id="rId41"/>
    <p:sldId id="335" r:id="rId42"/>
    <p:sldId id="324" r:id="rId43"/>
    <p:sldId id="281" r:id="rId44"/>
    <p:sldId id="280" r:id="rId45"/>
    <p:sldId id="379" r:id="rId46"/>
    <p:sldId id="360" r:id="rId47"/>
    <p:sldId id="361" r:id="rId48"/>
    <p:sldId id="365" r:id="rId49"/>
    <p:sldId id="362" r:id="rId50"/>
    <p:sldId id="366" r:id="rId51"/>
    <p:sldId id="283" r:id="rId52"/>
    <p:sldId id="363" r:id="rId53"/>
    <p:sldId id="319" r:id="rId54"/>
    <p:sldId id="364" r:id="rId55"/>
    <p:sldId id="321" r:id="rId56"/>
    <p:sldId id="286" r:id="rId57"/>
    <p:sldId id="368" r:id="rId58"/>
    <p:sldId id="369" r:id="rId59"/>
    <p:sldId id="330" r:id="rId60"/>
    <p:sldId id="389" r:id="rId61"/>
    <p:sldId id="390" r:id="rId62"/>
    <p:sldId id="353" r:id="rId63"/>
    <p:sldId id="349" r:id="rId64"/>
    <p:sldId id="350" r:id="rId65"/>
    <p:sldId id="351" r:id="rId66"/>
    <p:sldId id="352" r:id="rId67"/>
    <p:sldId id="344" r:id="rId68"/>
    <p:sldId id="387" r:id="rId69"/>
    <p:sldId id="388" r:id="rId70"/>
    <p:sldId id="377" r:id="rId71"/>
    <p:sldId id="378" r:id="rId72"/>
    <p:sldId id="375" r:id="rId73"/>
    <p:sldId id="376" r:id="rId74"/>
    <p:sldId id="373" r:id="rId75"/>
    <p:sldId id="345" r:id="rId76"/>
    <p:sldId id="346" r:id="rId77"/>
    <p:sldId id="314" r:id="rId78"/>
    <p:sldId id="315" r:id="rId7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5050"/>
    <a:srgbClr val="8797C5"/>
    <a:srgbClr val="009900"/>
    <a:srgbClr val="A568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6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_rels/data14.xml.rels><?xml version="1.0" encoding="UTF-8" standalone="yes"?>
<Relationships xmlns="http://schemas.openxmlformats.org/package/2006/relationships"><Relationship Id="rId1" Type="http://schemas.openxmlformats.org/officeDocument/2006/relationships/hyperlink" Target="https://das.nebraska.gov/nis/training_manuals-9.1/Procurement/Lesson%203/Enter%20a%20Deviation%20Request%20(08)%20for%20a%20Service%20Contract/Publishing%20Content/Training%20Guide/Procurement_TRAIN.docx" TargetMode="Externa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4.xml.rels><?xml version="1.0" encoding="UTF-8" standalone="yes"?>
<Relationships xmlns="http://schemas.openxmlformats.org/package/2006/relationships"><Relationship Id="rId1" Type="http://schemas.openxmlformats.org/officeDocument/2006/relationships/hyperlink" Target="https://das.nebraska.gov/nis/training_manuals-9.1/Procurement/Lesson%203/Enter%20a%20Deviation%20Request%20(08)%20for%20a%20Service%20Contract/Publishing%20Content/Training%20Guide/Procurement_TRAIN.docx"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F34C7-9413-4222-9060-80135424097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2F5E779-667E-43EF-B8D1-21E95BE61012}">
      <dgm:prSet/>
      <dgm:spPr/>
      <dgm:t>
        <a:bodyPr/>
        <a:lstStyle/>
        <a:p>
          <a:r>
            <a:rPr lang="en-US" dirty="0"/>
            <a:t>Overview of “Normal Procurement”</a:t>
          </a:r>
        </a:p>
      </dgm:t>
    </dgm:pt>
    <dgm:pt modelId="{7B9ACB50-D958-4D95-83C3-62AE1D3B9E62}" type="parTrans" cxnId="{A87E9482-1560-46EA-8665-3EA1885952F5}">
      <dgm:prSet/>
      <dgm:spPr/>
      <dgm:t>
        <a:bodyPr/>
        <a:lstStyle/>
        <a:p>
          <a:endParaRPr lang="en-US"/>
        </a:p>
      </dgm:t>
    </dgm:pt>
    <dgm:pt modelId="{8DF7C66E-3AA5-49AC-B5F4-11C201DB88FD}" type="sibTrans" cxnId="{A87E9482-1560-46EA-8665-3EA1885952F5}">
      <dgm:prSet/>
      <dgm:spPr/>
      <dgm:t>
        <a:bodyPr/>
        <a:lstStyle/>
        <a:p>
          <a:endParaRPr lang="en-US"/>
        </a:p>
      </dgm:t>
    </dgm:pt>
    <dgm:pt modelId="{0979FBC9-FFF9-4606-9093-E4556B3AEF2D}">
      <dgm:prSet/>
      <dgm:spPr/>
      <dgm:t>
        <a:bodyPr/>
        <a:lstStyle/>
        <a:p>
          <a:r>
            <a:rPr lang="en-US" dirty="0"/>
            <a:t>Laws and Statutes</a:t>
          </a:r>
        </a:p>
      </dgm:t>
    </dgm:pt>
    <dgm:pt modelId="{4AC01113-536C-4C07-979C-834F6C61D7EE}" type="parTrans" cxnId="{A5FE49E0-E123-4DB7-A311-C245632CA419}">
      <dgm:prSet/>
      <dgm:spPr/>
      <dgm:t>
        <a:bodyPr/>
        <a:lstStyle/>
        <a:p>
          <a:endParaRPr lang="en-US"/>
        </a:p>
      </dgm:t>
    </dgm:pt>
    <dgm:pt modelId="{04EA25EA-679F-4274-8204-CFA900E3EA29}" type="sibTrans" cxnId="{A5FE49E0-E123-4DB7-A311-C245632CA419}">
      <dgm:prSet/>
      <dgm:spPr/>
      <dgm:t>
        <a:bodyPr/>
        <a:lstStyle/>
        <a:p>
          <a:endParaRPr lang="en-US"/>
        </a:p>
      </dgm:t>
    </dgm:pt>
    <dgm:pt modelId="{84D5FB86-B9A6-4CC7-815F-A536CAB90FBE}">
      <dgm:prSet/>
      <dgm:spPr/>
      <dgm:t>
        <a:bodyPr/>
        <a:lstStyle/>
        <a:p>
          <a:r>
            <a:rPr lang="en-US" dirty="0"/>
            <a:t>Defining “Deviation”</a:t>
          </a:r>
        </a:p>
      </dgm:t>
    </dgm:pt>
    <dgm:pt modelId="{EAFFBA07-DD27-40BD-9403-A78B6F420834}" type="parTrans" cxnId="{04202F7C-BEA0-43A4-B9F7-72C6E8C64E8A}">
      <dgm:prSet/>
      <dgm:spPr/>
      <dgm:t>
        <a:bodyPr/>
        <a:lstStyle/>
        <a:p>
          <a:endParaRPr lang="en-US"/>
        </a:p>
      </dgm:t>
    </dgm:pt>
    <dgm:pt modelId="{0FBC476C-F52F-42E3-A1BD-D57220629071}" type="sibTrans" cxnId="{04202F7C-BEA0-43A4-B9F7-72C6E8C64E8A}">
      <dgm:prSet/>
      <dgm:spPr/>
      <dgm:t>
        <a:bodyPr/>
        <a:lstStyle/>
        <a:p>
          <a:endParaRPr lang="en-US"/>
        </a:p>
      </dgm:t>
    </dgm:pt>
    <dgm:pt modelId="{7CFD9C86-F6CE-45A8-9224-87F47B330BE7}">
      <dgm:prSet/>
      <dgm:spPr/>
      <dgm:t>
        <a:bodyPr/>
        <a:lstStyle/>
        <a:p>
          <a:r>
            <a:rPr lang="en-US" dirty="0"/>
            <a:t>Deviation Forms: Examples</a:t>
          </a:r>
        </a:p>
      </dgm:t>
    </dgm:pt>
    <dgm:pt modelId="{8B6521DB-AB76-4B59-905F-4F7F2B50C391}" type="parTrans" cxnId="{ED780521-61C4-4C96-9A9F-847F30A2C849}">
      <dgm:prSet/>
      <dgm:spPr/>
      <dgm:t>
        <a:bodyPr/>
        <a:lstStyle/>
        <a:p>
          <a:endParaRPr lang="en-US"/>
        </a:p>
      </dgm:t>
    </dgm:pt>
    <dgm:pt modelId="{BAF321BF-6F9F-4A4E-8E9F-BF8D4FDEDED9}" type="sibTrans" cxnId="{ED780521-61C4-4C96-9A9F-847F30A2C849}">
      <dgm:prSet/>
      <dgm:spPr/>
      <dgm:t>
        <a:bodyPr/>
        <a:lstStyle/>
        <a:p>
          <a:endParaRPr lang="en-US"/>
        </a:p>
      </dgm:t>
    </dgm:pt>
    <dgm:pt modelId="{406B23CC-3FEE-4B13-91D5-ED62DB8B5B1E}">
      <dgm:prSet/>
      <dgm:spPr/>
      <dgm:t>
        <a:bodyPr/>
        <a:lstStyle/>
        <a:p>
          <a:r>
            <a:rPr lang="en-US" dirty="0"/>
            <a:t>Resources</a:t>
          </a:r>
        </a:p>
      </dgm:t>
    </dgm:pt>
    <dgm:pt modelId="{E3F341DF-873B-4513-B71A-255F5BB45387}" type="parTrans" cxnId="{5C5991CE-8CBF-499B-A90A-D0494227EF4F}">
      <dgm:prSet/>
      <dgm:spPr/>
      <dgm:t>
        <a:bodyPr/>
        <a:lstStyle/>
        <a:p>
          <a:endParaRPr lang="en-US"/>
        </a:p>
      </dgm:t>
    </dgm:pt>
    <dgm:pt modelId="{02ADFCA4-BAE9-442D-9135-CCD1E9ED73D0}" type="sibTrans" cxnId="{5C5991CE-8CBF-499B-A90A-D0494227EF4F}">
      <dgm:prSet/>
      <dgm:spPr/>
      <dgm:t>
        <a:bodyPr/>
        <a:lstStyle/>
        <a:p>
          <a:endParaRPr lang="en-US"/>
        </a:p>
      </dgm:t>
    </dgm:pt>
    <dgm:pt modelId="{15956F17-B797-4068-B70F-DA3DE856362C}">
      <dgm:prSet/>
      <dgm:spPr/>
      <dgm:t>
        <a:bodyPr/>
        <a:lstStyle/>
        <a:p>
          <a:r>
            <a:rPr lang="en-US" dirty="0"/>
            <a:t>Examples of Deviations</a:t>
          </a:r>
        </a:p>
      </dgm:t>
    </dgm:pt>
    <dgm:pt modelId="{F0908D3F-CD80-4BBA-B6C9-185FCA688A71}" type="parTrans" cxnId="{389F155D-3D40-4A8D-B497-82497A053EFF}">
      <dgm:prSet/>
      <dgm:spPr/>
      <dgm:t>
        <a:bodyPr/>
        <a:lstStyle/>
        <a:p>
          <a:endParaRPr lang="en-US"/>
        </a:p>
      </dgm:t>
    </dgm:pt>
    <dgm:pt modelId="{9FD3F41B-45F0-40D6-921E-8E3E7864A055}" type="sibTrans" cxnId="{389F155D-3D40-4A8D-B497-82497A053EFF}">
      <dgm:prSet/>
      <dgm:spPr/>
      <dgm:t>
        <a:bodyPr/>
        <a:lstStyle/>
        <a:p>
          <a:endParaRPr lang="en-US"/>
        </a:p>
      </dgm:t>
    </dgm:pt>
    <dgm:pt modelId="{F915DD05-D414-4C66-ABB7-D82ABC079090}">
      <dgm:prSet/>
      <dgm:spPr/>
      <dgm:t>
        <a:bodyPr/>
        <a:lstStyle/>
        <a:p>
          <a:r>
            <a:rPr lang="en-US" dirty="0"/>
            <a:t>How to Submit in E1</a:t>
          </a:r>
        </a:p>
      </dgm:t>
    </dgm:pt>
    <dgm:pt modelId="{C4FC6A50-7348-4A22-941F-BD607797915A}" type="parTrans" cxnId="{09FD9D2E-7EA7-489C-AA5C-3D13511DC64D}">
      <dgm:prSet/>
      <dgm:spPr/>
      <dgm:t>
        <a:bodyPr/>
        <a:lstStyle/>
        <a:p>
          <a:endParaRPr lang="en-US"/>
        </a:p>
      </dgm:t>
    </dgm:pt>
    <dgm:pt modelId="{007ADC3F-0C41-4E87-AC39-9F4C6EB7B248}" type="sibTrans" cxnId="{09FD9D2E-7EA7-489C-AA5C-3D13511DC64D}">
      <dgm:prSet/>
      <dgm:spPr/>
      <dgm:t>
        <a:bodyPr/>
        <a:lstStyle/>
        <a:p>
          <a:endParaRPr lang="en-US"/>
        </a:p>
      </dgm:t>
    </dgm:pt>
    <dgm:pt modelId="{731E4D8B-5857-4D35-85F5-E1AC63F6E3A2}" type="pres">
      <dgm:prSet presAssocID="{FE5F34C7-9413-4222-9060-801354240971}" presName="linear" presStyleCnt="0">
        <dgm:presLayoutVars>
          <dgm:animLvl val="lvl"/>
          <dgm:resizeHandles val="exact"/>
        </dgm:presLayoutVars>
      </dgm:prSet>
      <dgm:spPr/>
    </dgm:pt>
    <dgm:pt modelId="{619942BD-D136-42F9-83DD-10FD0F69A49D}" type="pres">
      <dgm:prSet presAssocID="{B2F5E779-667E-43EF-B8D1-21E95BE61012}" presName="parentText" presStyleLbl="node1" presStyleIdx="0" presStyleCnt="7">
        <dgm:presLayoutVars>
          <dgm:chMax val="0"/>
          <dgm:bulletEnabled val="1"/>
        </dgm:presLayoutVars>
      </dgm:prSet>
      <dgm:spPr/>
    </dgm:pt>
    <dgm:pt modelId="{E24DCFAA-E8B2-420F-9664-7E10E39D7A83}" type="pres">
      <dgm:prSet presAssocID="{8DF7C66E-3AA5-49AC-B5F4-11C201DB88FD}" presName="spacer" presStyleCnt="0"/>
      <dgm:spPr/>
    </dgm:pt>
    <dgm:pt modelId="{958218D6-4D0E-4FE4-9A8A-DCFE705F1694}" type="pres">
      <dgm:prSet presAssocID="{0979FBC9-FFF9-4606-9093-E4556B3AEF2D}" presName="parentText" presStyleLbl="node1" presStyleIdx="1" presStyleCnt="7" custLinFactNeighborY="-40177">
        <dgm:presLayoutVars>
          <dgm:chMax val="0"/>
          <dgm:bulletEnabled val="1"/>
        </dgm:presLayoutVars>
      </dgm:prSet>
      <dgm:spPr/>
    </dgm:pt>
    <dgm:pt modelId="{C32A2A4F-A3AF-4893-B138-57760844567A}" type="pres">
      <dgm:prSet presAssocID="{04EA25EA-679F-4274-8204-CFA900E3EA29}" presName="spacer" presStyleCnt="0"/>
      <dgm:spPr/>
    </dgm:pt>
    <dgm:pt modelId="{C3C9BBEF-FE74-406F-83E2-61F9920A8A30}" type="pres">
      <dgm:prSet presAssocID="{84D5FB86-B9A6-4CC7-815F-A536CAB90FBE}" presName="parentText" presStyleLbl="node1" presStyleIdx="2" presStyleCnt="7" custLinFactNeighborX="579" custLinFactNeighborY="-55320">
        <dgm:presLayoutVars>
          <dgm:chMax val="0"/>
          <dgm:bulletEnabled val="1"/>
        </dgm:presLayoutVars>
      </dgm:prSet>
      <dgm:spPr/>
    </dgm:pt>
    <dgm:pt modelId="{A344BF02-5055-4034-B2AB-696961E3280A}" type="pres">
      <dgm:prSet presAssocID="{0FBC476C-F52F-42E3-A1BD-D57220629071}" presName="spacer" presStyleCnt="0"/>
      <dgm:spPr/>
    </dgm:pt>
    <dgm:pt modelId="{5D05B170-4A02-499F-87F2-A220392C2F55}" type="pres">
      <dgm:prSet presAssocID="{15956F17-B797-4068-B70F-DA3DE856362C}" presName="parentText" presStyleLbl="node1" presStyleIdx="3" presStyleCnt="7" custLinFactNeighborX="-145" custLinFactNeighborY="-84339">
        <dgm:presLayoutVars>
          <dgm:chMax val="0"/>
          <dgm:bulletEnabled val="1"/>
        </dgm:presLayoutVars>
      </dgm:prSet>
      <dgm:spPr/>
    </dgm:pt>
    <dgm:pt modelId="{8893F9AE-E8C0-412F-920E-9819B0BCD107}" type="pres">
      <dgm:prSet presAssocID="{9FD3F41B-45F0-40D6-921E-8E3E7864A055}" presName="spacer" presStyleCnt="0"/>
      <dgm:spPr/>
    </dgm:pt>
    <dgm:pt modelId="{7887A157-A67D-45B0-BBF7-79EE0FABACB8}" type="pres">
      <dgm:prSet presAssocID="{7CFD9C86-F6CE-45A8-9224-87F47B330BE7}" presName="parentText" presStyleLbl="node1" presStyleIdx="4" presStyleCnt="7" custLinFactY="-799" custLinFactNeighborY="-100000">
        <dgm:presLayoutVars>
          <dgm:chMax val="0"/>
          <dgm:bulletEnabled val="1"/>
        </dgm:presLayoutVars>
      </dgm:prSet>
      <dgm:spPr/>
    </dgm:pt>
    <dgm:pt modelId="{F9907FCD-6ECC-41C1-B3FD-FD2A63171ED4}" type="pres">
      <dgm:prSet presAssocID="{BAF321BF-6F9F-4A4E-8E9F-BF8D4FDEDED9}" presName="spacer" presStyleCnt="0"/>
      <dgm:spPr/>
    </dgm:pt>
    <dgm:pt modelId="{09BEFAC1-593F-4AD5-B6FA-AB8A9DE4A791}" type="pres">
      <dgm:prSet presAssocID="{F915DD05-D414-4C66-ABB7-D82ABC079090}" presName="parentText" presStyleLbl="node1" presStyleIdx="5" presStyleCnt="7" custLinFactNeighborX="-180" custLinFactNeighborY="4902">
        <dgm:presLayoutVars>
          <dgm:chMax val="0"/>
          <dgm:bulletEnabled val="1"/>
        </dgm:presLayoutVars>
      </dgm:prSet>
      <dgm:spPr/>
    </dgm:pt>
    <dgm:pt modelId="{6884DC28-75F2-4448-9BFE-8F0C6FBC6A0A}" type="pres">
      <dgm:prSet presAssocID="{007ADC3F-0C41-4E87-AC39-9F4C6EB7B248}" presName="spacer" presStyleCnt="0"/>
      <dgm:spPr/>
    </dgm:pt>
    <dgm:pt modelId="{C9A96060-7359-47CC-96B9-0B50FC95450B}" type="pres">
      <dgm:prSet presAssocID="{406B23CC-3FEE-4B13-91D5-ED62DB8B5B1E}" presName="parentText" presStyleLbl="node1" presStyleIdx="6" presStyleCnt="7" custLinFactNeighborY="59494">
        <dgm:presLayoutVars>
          <dgm:chMax val="0"/>
          <dgm:bulletEnabled val="1"/>
        </dgm:presLayoutVars>
      </dgm:prSet>
      <dgm:spPr/>
    </dgm:pt>
  </dgm:ptLst>
  <dgm:cxnLst>
    <dgm:cxn modelId="{ED780521-61C4-4C96-9A9F-847F30A2C849}" srcId="{FE5F34C7-9413-4222-9060-801354240971}" destId="{7CFD9C86-F6CE-45A8-9224-87F47B330BE7}" srcOrd="4" destOrd="0" parTransId="{8B6521DB-AB76-4B59-905F-4F7F2B50C391}" sibTransId="{BAF321BF-6F9F-4A4E-8E9F-BF8D4FDEDED9}"/>
    <dgm:cxn modelId="{13172C22-8F00-420E-B2EA-41377B16A392}" type="presOf" srcId="{0979FBC9-FFF9-4606-9093-E4556B3AEF2D}" destId="{958218D6-4D0E-4FE4-9A8A-DCFE705F1694}" srcOrd="0" destOrd="0" presId="urn:microsoft.com/office/officeart/2005/8/layout/vList2"/>
    <dgm:cxn modelId="{09FD9D2E-7EA7-489C-AA5C-3D13511DC64D}" srcId="{FE5F34C7-9413-4222-9060-801354240971}" destId="{F915DD05-D414-4C66-ABB7-D82ABC079090}" srcOrd="5" destOrd="0" parTransId="{C4FC6A50-7348-4A22-941F-BD607797915A}" sibTransId="{007ADC3F-0C41-4E87-AC39-9F4C6EB7B248}"/>
    <dgm:cxn modelId="{389F155D-3D40-4A8D-B497-82497A053EFF}" srcId="{FE5F34C7-9413-4222-9060-801354240971}" destId="{15956F17-B797-4068-B70F-DA3DE856362C}" srcOrd="3" destOrd="0" parTransId="{F0908D3F-CD80-4BBA-B6C9-185FCA688A71}" sibTransId="{9FD3F41B-45F0-40D6-921E-8E3E7864A055}"/>
    <dgm:cxn modelId="{F8333E42-0B2D-4C0B-8F64-E7D77DA2FB86}" type="presOf" srcId="{15956F17-B797-4068-B70F-DA3DE856362C}" destId="{5D05B170-4A02-499F-87F2-A220392C2F55}" srcOrd="0" destOrd="0" presId="urn:microsoft.com/office/officeart/2005/8/layout/vList2"/>
    <dgm:cxn modelId="{04202F7C-BEA0-43A4-B9F7-72C6E8C64E8A}" srcId="{FE5F34C7-9413-4222-9060-801354240971}" destId="{84D5FB86-B9A6-4CC7-815F-A536CAB90FBE}" srcOrd="2" destOrd="0" parTransId="{EAFFBA07-DD27-40BD-9403-A78B6F420834}" sibTransId="{0FBC476C-F52F-42E3-A1BD-D57220629071}"/>
    <dgm:cxn modelId="{37DC9D7F-3756-453D-838C-B1FF1FD362E9}" type="presOf" srcId="{7CFD9C86-F6CE-45A8-9224-87F47B330BE7}" destId="{7887A157-A67D-45B0-BBF7-79EE0FABACB8}" srcOrd="0" destOrd="0" presId="urn:microsoft.com/office/officeart/2005/8/layout/vList2"/>
    <dgm:cxn modelId="{A87E9482-1560-46EA-8665-3EA1885952F5}" srcId="{FE5F34C7-9413-4222-9060-801354240971}" destId="{B2F5E779-667E-43EF-B8D1-21E95BE61012}" srcOrd="0" destOrd="0" parTransId="{7B9ACB50-D958-4D95-83C3-62AE1D3B9E62}" sibTransId="{8DF7C66E-3AA5-49AC-B5F4-11C201DB88FD}"/>
    <dgm:cxn modelId="{91162384-FAC7-4C1B-AD21-5D14A8648D6E}" type="presOf" srcId="{F915DD05-D414-4C66-ABB7-D82ABC079090}" destId="{09BEFAC1-593F-4AD5-B6FA-AB8A9DE4A791}" srcOrd="0" destOrd="0" presId="urn:microsoft.com/office/officeart/2005/8/layout/vList2"/>
    <dgm:cxn modelId="{ADA6F6AC-1CB6-425E-95B3-732781842E38}" type="presOf" srcId="{FE5F34C7-9413-4222-9060-801354240971}" destId="{731E4D8B-5857-4D35-85F5-E1AC63F6E3A2}" srcOrd="0" destOrd="0" presId="urn:microsoft.com/office/officeart/2005/8/layout/vList2"/>
    <dgm:cxn modelId="{C631B1B3-1BAC-450A-9385-6B271C11F14D}" type="presOf" srcId="{B2F5E779-667E-43EF-B8D1-21E95BE61012}" destId="{619942BD-D136-42F9-83DD-10FD0F69A49D}" srcOrd="0" destOrd="0" presId="urn:microsoft.com/office/officeart/2005/8/layout/vList2"/>
    <dgm:cxn modelId="{0F19B0BA-E9CE-42E6-A97D-61942AAB6CBF}" type="presOf" srcId="{84D5FB86-B9A6-4CC7-815F-A536CAB90FBE}" destId="{C3C9BBEF-FE74-406F-83E2-61F9920A8A30}" srcOrd="0" destOrd="0" presId="urn:microsoft.com/office/officeart/2005/8/layout/vList2"/>
    <dgm:cxn modelId="{5C5991CE-8CBF-499B-A90A-D0494227EF4F}" srcId="{FE5F34C7-9413-4222-9060-801354240971}" destId="{406B23CC-3FEE-4B13-91D5-ED62DB8B5B1E}" srcOrd="6" destOrd="0" parTransId="{E3F341DF-873B-4513-B71A-255F5BB45387}" sibTransId="{02ADFCA4-BAE9-442D-9135-CCD1E9ED73D0}"/>
    <dgm:cxn modelId="{5E53D5DC-CC5A-425D-9BE9-BBC9B60A7B40}" type="presOf" srcId="{406B23CC-3FEE-4B13-91D5-ED62DB8B5B1E}" destId="{C9A96060-7359-47CC-96B9-0B50FC95450B}" srcOrd="0" destOrd="0" presId="urn:microsoft.com/office/officeart/2005/8/layout/vList2"/>
    <dgm:cxn modelId="{A5FE49E0-E123-4DB7-A311-C245632CA419}" srcId="{FE5F34C7-9413-4222-9060-801354240971}" destId="{0979FBC9-FFF9-4606-9093-E4556B3AEF2D}" srcOrd="1" destOrd="0" parTransId="{4AC01113-536C-4C07-979C-834F6C61D7EE}" sibTransId="{04EA25EA-679F-4274-8204-CFA900E3EA29}"/>
    <dgm:cxn modelId="{290ABC0D-009E-41CD-9F28-6A1E410EDC46}" type="presParOf" srcId="{731E4D8B-5857-4D35-85F5-E1AC63F6E3A2}" destId="{619942BD-D136-42F9-83DD-10FD0F69A49D}" srcOrd="0" destOrd="0" presId="urn:microsoft.com/office/officeart/2005/8/layout/vList2"/>
    <dgm:cxn modelId="{D1999457-E2F7-440A-AC47-258A61E07E05}" type="presParOf" srcId="{731E4D8B-5857-4D35-85F5-E1AC63F6E3A2}" destId="{E24DCFAA-E8B2-420F-9664-7E10E39D7A83}" srcOrd="1" destOrd="0" presId="urn:microsoft.com/office/officeart/2005/8/layout/vList2"/>
    <dgm:cxn modelId="{A98A768B-6E0A-4A15-8F2B-56D1D508B0FB}" type="presParOf" srcId="{731E4D8B-5857-4D35-85F5-E1AC63F6E3A2}" destId="{958218D6-4D0E-4FE4-9A8A-DCFE705F1694}" srcOrd="2" destOrd="0" presId="urn:microsoft.com/office/officeart/2005/8/layout/vList2"/>
    <dgm:cxn modelId="{F3DD078F-D23D-4657-BF1F-F1B1A59B22CA}" type="presParOf" srcId="{731E4D8B-5857-4D35-85F5-E1AC63F6E3A2}" destId="{C32A2A4F-A3AF-4893-B138-57760844567A}" srcOrd="3" destOrd="0" presId="urn:microsoft.com/office/officeart/2005/8/layout/vList2"/>
    <dgm:cxn modelId="{8E66620D-B9DF-499A-9BD6-267DE1EA5546}" type="presParOf" srcId="{731E4D8B-5857-4D35-85F5-E1AC63F6E3A2}" destId="{C3C9BBEF-FE74-406F-83E2-61F9920A8A30}" srcOrd="4" destOrd="0" presId="urn:microsoft.com/office/officeart/2005/8/layout/vList2"/>
    <dgm:cxn modelId="{59566A5B-AF7D-4B71-81CD-228D757FB83A}" type="presParOf" srcId="{731E4D8B-5857-4D35-85F5-E1AC63F6E3A2}" destId="{A344BF02-5055-4034-B2AB-696961E3280A}" srcOrd="5" destOrd="0" presId="urn:microsoft.com/office/officeart/2005/8/layout/vList2"/>
    <dgm:cxn modelId="{B60E74D7-F78E-4058-BFB0-B6278599DDDB}" type="presParOf" srcId="{731E4D8B-5857-4D35-85F5-E1AC63F6E3A2}" destId="{5D05B170-4A02-499F-87F2-A220392C2F55}" srcOrd="6" destOrd="0" presId="urn:microsoft.com/office/officeart/2005/8/layout/vList2"/>
    <dgm:cxn modelId="{63A9F75F-DE0C-49CE-B4D0-211C23229780}" type="presParOf" srcId="{731E4D8B-5857-4D35-85F5-E1AC63F6E3A2}" destId="{8893F9AE-E8C0-412F-920E-9819B0BCD107}" srcOrd="7" destOrd="0" presId="urn:microsoft.com/office/officeart/2005/8/layout/vList2"/>
    <dgm:cxn modelId="{2492C38E-6C81-4F3B-A196-831AD6B1E564}" type="presParOf" srcId="{731E4D8B-5857-4D35-85F5-E1AC63F6E3A2}" destId="{7887A157-A67D-45B0-BBF7-79EE0FABACB8}" srcOrd="8" destOrd="0" presId="urn:microsoft.com/office/officeart/2005/8/layout/vList2"/>
    <dgm:cxn modelId="{EFE39663-4618-448F-B4CC-4195723826D6}" type="presParOf" srcId="{731E4D8B-5857-4D35-85F5-E1AC63F6E3A2}" destId="{F9907FCD-6ECC-41C1-B3FD-FD2A63171ED4}" srcOrd="9" destOrd="0" presId="urn:microsoft.com/office/officeart/2005/8/layout/vList2"/>
    <dgm:cxn modelId="{93B886BF-ED18-43DB-95F0-03167E296CDB}" type="presParOf" srcId="{731E4D8B-5857-4D35-85F5-E1AC63F6E3A2}" destId="{09BEFAC1-593F-4AD5-B6FA-AB8A9DE4A791}" srcOrd="10" destOrd="0" presId="urn:microsoft.com/office/officeart/2005/8/layout/vList2"/>
    <dgm:cxn modelId="{83D583F5-BC79-4447-804F-4DFF8F9D23BC}" type="presParOf" srcId="{731E4D8B-5857-4D35-85F5-E1AC63F6E3A2}" destId="{6884DC28-75F2-4448-9BFE-8F0C6FBC6A0A}" srcOrd="11" destOrd="0" presId="urn:microsoft.com/office/officeart/2005/8/layout/vList2"/>
    <dgm:cxn modelId="{BED254C0-83DC-433C-BF60-B0425FCE7A72}" type="presParOf" srcId="{731E4D8B-5857-4D35-85F5-E1AC63F6E3A2}" destId="{C9A96060-7359-47CC-96B9-0B50FC95450B}"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F97D67A-607D-4C6A-82A2-AD9B3DC9AC7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3E076531-F0F3-4FB0-B991-C10EB84CA694}">
      <dgm:prSet phldrT="[Text]" custT="1"/>
      <dgm:spPr/>
      <dgm:t>
        <a:bodyPr/>
        <a:lstStyle/>
        <a:p>
          <a:r>
            <a:rPr lang="en-US" sz="1050" dirty="0"/>
            <a:t>Go to “Purchasing- Agencies” in E1 Navigator </a:t>
          </a:r>
        </a:p>
      </dgm:t>
    </dgm:pt>
    <dgm:pt modelId="{6CC686F9-AD4B-447C-9309-999CF62A32FB}" type="parTrans" cxnId="{A08BF801-5611-4719-987A-E318518C2CD7}">
      <dgm:prSet/>
      <dgm:spPr/>
      <dgm:t>
        <a:bodyPr/>
        <a:lstStyle/>
        <a:p>
          <a:endParaRPr lang="en-US"/>
        </a:p>
      </dgm:t>
    </dgm:pt>
    <dgm:pt modelId="{559F2E61-8DE3-4FDE-A0CC-4CEC502743E1}" type="sibTrans" cxnId="{A08BF801-5611-4719-987A-E318518C2CD7}">
      <dgm:prSet/>
      <dgm:spPr/>
      <dgm:t>
        <a:bodyPr/>
        <a:lstStyle/>
        <a:p>
          <a:endParaRPr lang="en-US"/>
        </a:p>
      </dgm:t>
    </dgm:pt>
    <dgm:pt modelId="{7B969A8C-86C8-4E3E-BDDA-5A941A390319}">
      <dgm:prSet phldrT="[Text]" custT="1"/>
      <dgm:spPr/>
      <dgm:t>
        <a:bodyPr/>
        <a:lstStyle/>
        <a:p>
          <a:r>
            <a:rPr lang="en-US" sz="1200" dirty="0"/>
            <a:t>“Requisitions”</a:t>
          </a:r>
        </a:p>
      </dgm:t>
    </dgm:pt>
    <dgm:pt modelId="{4EAB97C4-4D7D-4D50-BCC3-5719128532E2}" type="parTrans" cxnId="{BD665AA5-CF15-4C07-84AC-29BB2B99D290}">
      <dgm:prSet/>
      <dgm:spPr/>
      <dgm:t>
        <a:bodyPr/>
        <a:lstStyle/>
        <a:p>
          <a:endParaRPr lang="en-US"/>
        </a:p>
      </dgm:t>
    </dgm:pt>
    <dgm:pt modelId="{032BBC82-7D88-4525-A079-D7FE4BA2A10F}" type="sibTrans" cxnId="{BD665AA5-CF15-4C07-84AC-29BB2B99D290}">
      <dgm:prSet/>
      <dgm:spPr/>
      <dgm:t>
        <a:bodyPr/>
        <a:lstStyle/>
        <a:p>
          <a:endParaRPr lang="en-US"/>
        </a:p>
      </dgm:t>
    </dgm:pt>
    <dgm:pt modelId="{BEC0797A-D6D9-4DFE-942D-6506DE8464EF}">
      <dgm:prSet phldrT="[Text]" custT="1"/>
      <dgm:spPr/>
      <dgm:t>
        <a:bodyPr/>
        <a:lstStyle/>
        <a:p>
          <a:r>
            <a:rPr lang="en-US" sz="1100" dirty="0"/>
            <a:t>Enter Commodities Requisition/</a:t>
          </a:r>
        </a:p>
      </dgm:t>
    </dgm:pt>
    <dgm:pt modelId="{854EF698-F430-4309-9555-488850CA8154}" type="parTrans" cxnId="{CF598CC5-A179-40C4-8B1A-F06664E89054}">
      <dgm:prSet/>
      <dgm:spPr/>
      <dgm:t>
        <a:bodyPr/>
        <a:lstStyle/>
        <a:p>
          <a:endParaRPr lang="en-US"/>
        </a:p>
      </dgm:t>
    </dgm:pt>
    <dgm:pt modelId="{A054EF96-20A4-4888-ADFB-52B685C1F93C}" type="sibTrans" cxnId="{CF598CC5-A179-40C4-8B1A-F06664E89054}">
      <dgm:prSet/>
      <dgm:spPr/>
      <dgm:t>
        <a:bodyPr/>
        <a:lstStyle/>
        <a:p>
          <a:endParaRPr lang="en-US"/>
        </a:p>
      </dgm:t>
    </dgm:pt>
    <dgm:pt modelId="{9247B1D7-DE5C-4769-98DF-311E571620CD}">
      <dgm:prSet phldrT="[Text]" custT="1"/>
      <dgm:spPr/>
      <dgm:t>
        <a:bodyPr/>
        <a:lstStyle/>
        <a:p>
          <a:r>
            <a:rPr lang="en-US" sz="1100" dirty="0"/>
            <a:t>Use the “Add” Function</a:t>
          </a:r>
        </a:p>
      </dgm:t>
    </dgm:pt>
    <dgm:pt modelId="{E7DA84F1-E871-4ABB-91BA-276A26515B66}" type="parTrans" cxnId="{D58CF59D-7653-4FFD-B8A7-8D3EF1997958}">
      <dgm:prSet/>
      <dgm:spPr/>
      <dgm:t>
        <a:bodyPr/>
        <a:lstStyle/>
        <a:p>
          <a:endParaRPr lang="en-US"/>
        </a:p>
      </dgm:t>
    </dgm:pt>
    <dgm:pt modelId="{C56EEBC5-D84E-4DB5-87C9-0A5973911C07}" type="sibTrans" cxnId="{D58CF59D-7653-4FFD-B8A7-8D3EF1997958}">
      <dgm:prSet/>
      <dgm:spPr/>
      <dgm:t>
        <a:bodyPr/>
        <a:lstStyle/>
        <a:p>
          <a:endParaRPr lang="en-US"/>
        </a:p>
      </dgm:t>
    </dgm:pt>
    <dgm:pt modelId="{1899C300-2038-4F0E-9C23-04CF487D724A}">
      <dgm:prSet phldrT="[Text]" custT="1"/>
      <dgm:spPr/>
      <dgm:t>
        <a:bodyPr/>
        <a:lstStyle/>
        <a:p>
          <a:r>
            <a:rPr lang="en-US" sz="1050" dirty="0"/>
            <a:t>Populate new fields such as address book, ship to, BU, </a:t>
          </a:r>
          <a:r>
            <a:rPr lang="en-US" sz="1050" dirty="0" err="1"/>
            <a:t>etc</a:t>
          </a:r>
          <a:endParaRPr lang="en-US" sz="1050" dirty="0"/>
        </a:p>
      </dgm:t>
    </dgm:pt>
    <dgm:pt modelId="{A1CA912A-85CB-4EDF-BC87-9EFAB35F0050}" type="parTrans" cxnId="{FC522FDE-613B-406F-B9FB-29B82254115B}">
      <dgm:prSet/>
      <dgm:spPr/>
      <dgm:t>
        <a:bodyPr/>
        <a:lstStyle/>
        <a:p>
          <a:endParaRPr lang="en-US"/>
        </a:p>
      </dgm:t>
    </dgm:pt>
    <dgm:pt modelId="{A84BAED4-D8C3-4FBA-8248-BC8CC40B7761}" type="sibTrans" cxnId="{FC522FDE-613B-406F-B9FB-29B82254115B}">
      <dgm:prSet/>
      <dgm:spPr/>
      <dgm:t>
        <a:bodyPr/>
        <a:lstStyle/>
        <a:p>
          <a:endParaRPr lang="en-US"/>
        </a:p>
      </dgm:t>
    </dgm:pt>
    <dgm:pt modelId="{225AAB30-A9D5-4777-A3EE-361284F7E83B}">
      <dgm:prSet custT="1"/>
      <dgm:spPr/>
      <dgm:t>
        <a:bodyPr/>
        <a:lstStyle/>
        <a:p>
          <a:r>
            <a:rPr lang="en-US" sz="1200" dirty="0"/>
            <a:t>Click “Additional Properties” Tab</a:t>
          </a:r>
        </a:p>
      </dgm:t>
    </dgm:pt>
    <dgm:pt modelId="{05ED5E4C-CF2A-4409-A9CC-00AE21538BF6}" type="parTrans" cxnId="{6B8BD033-67C9-4735-86F8-FD0583F179D8}">
      <dgm:prSet/>
      <dgm:spPr/>
      <dgm:t>
        <a:bodyPr/>
        <a:lstStyle/>
        <a:p>
          <a:endParaRPr lang="en-US"/>
        </a:p>
      </dgm:t>
    </dgm:pt>
    <dgm:pt modelId="{32BB76F1-F2C0-4290-ACFA-A0CA3F5F15F8}" type="sibTrans" cxnId="{6B8BD033-67C9-4735-86F8-FD0583F179D8}">
      <dgm:prSet/>
      <dgm:spPr/>
      <dgm:t>
        <a:bodyPr/>
        <a:lstStyle/>
        <a:p>
          <a:endParaRPr lang="en-US"/>
        </a:p>
      </dgm:t>
    </dgm:pt>
    <dgm:pt modelId="{F72DA2B0-86DF-4788-BFBD-085CAA90F79D}">
      <dgm:prSet custT="1"/>
      <dgm:spPr/>
      <dgm:t>
        <a:bodyPr/>
        <a:lstStyle/>
        <a:p>
          <a:r>
            <a:rPr lang="en-US" sz="1000" dirty="0"/>
            <a:t>Populate New fields such as document description, document location, contact </a:t>
          </a:r>
        </a:p>
      </dgm:t>
    </dgm:pt>
    <dgm:pt modelId="{1FAAC998-9031-492C-86E2-6C3A43506D96}" type="parTrans" cxnId="{0EA5A1BC-43AF-42D7-9735-F2617F9A23F7}">
      <dgm:prSet/>
      <dgm:spPr/>
      <dgm:t>
        <a:bodyPr/>
        <a:lstStyle/>
        <a:p>
          <a:endParaRPr lang="en-US"/>
        </a:p>
      </dgm:t>
    </dgm:pt>
    <dgm:pt modelId="{48F2437F-6DA6-4938-9289-0783188CF4E6}" type="sibTrans" cxnId="{0EA5A1BC-43AF-42D7-9735-F2617F9A23F7}">
      <dgm:prSet/>
      <dgm:spPr/>
      <dgm:t>
        <a:bodyPr/>
        <a:lstStyle/>
        <a:p>
          <a:endParaRPr lang="en-US"/>
        </a:p>
      </dgm:t>
    </dgm:pt>
    <dgm:pt modelId="{AFBC053A-0255-4D1C-AA8F-9E53013F525E}">
      <dgm:prSet custT="1"/>
      <dgm:spPr/>
      <dgm:t>
        <a:bodyPr/>
        <a:lstStyle/>
        <a:p>
          <a:r>
            <a:rPr lang="en-US" sz="1100" dirty="0"/>
            <a:t>Click “Category Codes” Tab</a:t>
          </a:r>
        </a:p>
      </dgm:t>
    </dgm:pt>
    <dgm:pt modelId="{E58EE6B1-B3BC-4941-83D4-FB2ECF4658BB}" type="parTrans" cxnId="{5EB7354D-3985-4F07-967D-DE62D745CE83}">
      <dgm:prSet/>
      <dgm:spPr/>
      <dgm:t>
        <a:bodyPr/>
        <a:lstStyle/>
        <a:p>
          <a:endParaRPr lang="en-US"/>
        </a:p>
      </dgm:t>
    </dgm:pt>
    <dgm:pt modelId="{2A8C637D-0BBB-4A5C-BA3A-6B53D7154C63}" type="sibTrans" cxnId="{5EB7354D-3985-4F07-967D-DE62D745CE83}">
      <dgm:prSet/>
      <dgm:spPr/>
      <dgm:t>
        <a:bodyPr/>
        <a:lstStyle/>
        <a:p>
          <a:endParaRPr lang="en-US"/>
        </a:p>
      </dgm:t>
    </dgm:pt>
    <dgm:pt modelId="{6A3D78D8-163B-4898-986A-60E1A5CE0DA0}">
      <dgm:prSet custT="1"/>
      <dgm:spPr/>
      <dgm:t>
        <a:bodyPr/>
        <a:lstStyle/>
        <a:p>
          <a:r>
            <a:rPr lang="en-US" sz="1050" dirty="0"/>
            <a:t>Populate New fields such as new/renew/ extension </a:t>
          </a:r>
          <a:r>
            <a:rPr lang="en-US" sz="1050" dirty="0" err="1"/>
            <a:t>etc</a:t>
          </a:r>
          <a:endParaRPr lang="en-US" sz="1050" dirty="0"/>
        </a:p>
      </dgm:t>
    </dgm:pt>
    <dgm:pt modelId="{430209B8-7F43-4382-BF75-022F0B6B7E7F}" type="parTrans" cxnId="{56A8860A-915D-4971-BC68-1D82470D5A93}">
      <dgm:prSet/>
      <dgm:spPr/>
      <dgm:t>
        <a:bodyPr/>
        <a:lstStyle/>
        <a:p>
          <a:endParaRPr lang="en-US"/>
        </a:p>
      </dgm:t>
    </dgm:pt>
    <dgm:pt modelId="{CB05CA65-44A1-4621-AA5A-51E41A086CA7}" type="sibTrans" cxnId="{56A8860A-915D-4971-BC68-1D82470D5A93}">
      <dgm:prSet/>
      <dgm:spPr/>
      <dgm:t>
        <a:bodyPr/>
        <a:lstStyle/>
        <a:p>
          <a:endParaRPr lang="en-US"/>
        </a:p>
      </dgm:t>
    </dgm:pt>
    <dgm:pt modelId="{CE76364E-E3C1-44FC-909B-C6C630670A1E}">
      <dgm:prSet custT="1"/>
      <dgm:spPr/>
      <dgm:t>
        <a:bodyPr/>
        <a:lstStyle/>
        <a:p>
          <a:r>
            <a:rPr lang="en-US" sz="1100" dirty="0"/>
            <a:t>Click “Ok” icon</a:t>
          </a:r>
        </a:p>
      </dgm:t>
    </dgm:pt>
    <dgm:pt modelId="{039937BF-41CD-4953-8E2F-C2925C02CD37}" type="parTrans" cxnId="{88ECB93A-D9AB-4B6B-92CE-1AAFA0DFB5F8}">
      <dgm:prSet/>
      <dgm:spPr/>
      <dgm:t>
        <a:bodyPr/>
        <a:lstStyle/>
        <a:p>
          <a:endParaRPr lang="en-US"/>
        </a:p>
      </dgm:t>
    </dgm:pt>
    <dgm:pt modelId="{6DD5CCFC-0468-423D-B86F-C05547BB7202}" type="sibTrans" cxnId="{88ECB93A-D9AB-4B6B-92CE-1AAFA0DFB5F8}">
      <dgm:prSet/>
      <dgm:spPr/>
      <dgm:t>
        <a:bodyPr/>
        <a:lstStyle/>
        <a:p>
          <a:endParaRPr lang="en-US"/>
        </a:p>
      </dgm:t>
    </dgm:pt>
    <dgm:pt modelId="{FA05A368-CBFA-4E69-B9F4-8DD6073E1A3B}">
      <dgm:prSet/>
      <dgm:spPr/>
      <dgm:t>
        <a:bodyPr/>
        <a:lstStyle/>
        <a:p>
          <a:r>
            <a:rPr lang="en-US" dirty="0"/>
            <a:t>Enter applicable information such as the NIGP code, Quantity, UoM, Unit Cost, </a:t>
          </a:r>
          <a:r>
            <a:rPr lang="en-US" dirty="0" err="1"/>
            <a:t>etc</a:t>
          </a:r>
          <a:endParaRPr lang="en-US" dirty="0"/>
        </a:p>
      </dgm:t>
    </dgm:pt>
    <dgm:pt modelId="{C1A7E928-5C01-41EF-9C3D-41453DCFE547}" type="parTrans" cxnId="{86CB7A2E-F104-4FEC-A62D-352AD16487F2}">
      <dgm:prSet/>
      <dgm:spPr/>
      <dgm:t>
        <a:bodyPr/>
        <a:lstStyle/>
        <a:p>
          <a:endParaRPr lang="en-US"/>
        </a:p>
      </dgm:t>
    </dgm:pt>
    <dgm:pt modelId="{84EF87F7-7325-4E68-BDC2-61106DB7A14A}" type="sibTrans" cxnId="{86CB7A2E-F104-4FEC-A62D-352AD16487F2}">
      <dgm:prSet/>
      <dgm:spPr/>
      <dgm:t>
        <a:bodyPr/>
        <a:lstStyle/>
        <a:p>
          <a:endParaRPr lang="en-US"/>
        </a:p>
      </dgm:t>
    </dgm:pt>
    <dgm:pt modelId="{889121A0-A046-4716-8AC7-6C27D99CDE5B}">
      <dgm:prSet custT="1"/>
      <dgm:spPr/>
      <dgm:t>
        <a:bodyPr/>
        <a:lstStyle/>
        <a:p>
          <a:r>
            <a:rPr lang="en-US" sz="1100" dirty="0"/>
            <a:t>Lateral scroll to “Dev Request”</a:t>
          </a:r>
        </a:p>
      </dgm:t>
    </dgm:pt>
    <dgm:pt modelId="{EE41C655-AA12-4D77-9C3E-81CB2F0C1E4A}" type="parTrans" cxnId="{0AE4E7F5-5FBC-4DCE-BA3C-4BECACB76BDF}">
      <dgm:prSet/>
      <dgm:spPr/>
      <dgm:t>
        <a:bodyPr/>
        <a:lstStyle/>
        <a:p>
          <a:endParaRPr lang="en-US"/>
        </a:p>
      </dgm:t>
    </dgm:pt>
    <dgm:pt modelId="{179F6EF0-F12E-4A36-AB96-BB5B336F028D}" type="sibTrans" cxnId="{0AE4E7F5-5FBC-4DCE-BA3C-4BECACB76BDF}">
      <dgm:prSet/>
      <dgm:spPr/>
      <dgm:t>
        <a:bodyPr/>
        <a:lstStyle/>
        <a:p>
          <a:endParaRPr lang="en-US"/>
        </a:p>
      </dgm:t>
    </dgm:pt>
    <dgm:pt modelId="{FE69540F-DBBB-49B5-860C-A44E70730EEA}">
      <dgm:prSet custT="1"/>
      <dgm:spPr/>
      <dgm:t>
        <a:bodyPr/>
        <a:lstStyle/>
        <a:p>
          <a:r>
            <a:rPr lang="en-US" sz="1050" dirty="0"/>
            <a:t>Enter Through SPB (OW) </a:t>
          </a:r>
        </a:p>
      </dgm:t>
    </dgm:pt>
    <dgm:pt modelId="{DECD4169-2FBD-4761-B392-C52FE10403B7}" type="parTrans" cxnId="{894484B2-E645-42C9-8223-5EBD68EF1FCA}">
      <dgm:prSet/>
      <dgm:spPr/>
      <dgm:t>
        <a:bodyPr/>
        <a:lstStyle/>
        <a:p>
          <a:endParaRPr lang="en-US"/>
        </a:p>
      </dgm:t>
    </dgm:pt>
    <dgm:pt modelId="{578C8BE7-CF1C-4D2D-8353-29A6F8C1E252}" type="sibTrans" cxnId="{894484B2-E645-42C9-8223-5EBD68EF1FCA}">
      <dgm:prSet/>
      <dgm:spPr/>
      <dgm:t>
        <a:bodyPr/>
        <a:lstStyle/>
        <a:p>
          <a:endParaRPr lang="en-US"/>
        </a:p>
      </dgm:t>
    </dgm:pt>
    <dgm:pt modelId="{297BB0A7-953B-4C5C-8D49-EEE3BD9C33D6}" type="pres">
      <dgm:prSet presAssocID="{1F97D67A-607D-4C6A-82A2-AD9B3DC9AC72}" presName="diagram" presStyleCnt="0">
        <dgm:presLayoutVars>
          <dgm:dir/>
          <dgm:resizeHandles val="exact"/>
        </dgm:presLayoutVars>
      </dgm:prSet>
      <dgm:spPr/>
    </dgm:pt>
    <dgm:pt modelId="{219A0D4F-7898-4E4D-939B-F8D2602FB750}" type="pres">
      <dgm:prSet presAssocID="{3E076531-F0F3-4FB0-B991-C10EB84CA694}" presName="node" presStyleLbl="node1" presStyleIdx="0" presStyleCnt="13">
        <dgm:presLayoutVars>
          <dgm:bulletEnabled val="1"/>
        </dgm:presLayoutVars>
      </dgm:prSet>
      <dgm:spPr/>
    </dgm:pt>
    <dgm:pt modelId="{5F8552B8-43B1-48FA-BD2A-79CB4689F5CF}" type="pres">
      <dgm:prSet presAssocID="{559F2E61-8DE3-4FDE-A0CC-4CEC502743E1}" presName="sibTrans" presStyleLbl="sibTrans2D1" presStyleIdx="0" presStyleCnt="12"/>
      <dgm:spPr/>
    </dgm:pt>
    <dgm:pt modelId="{F8BF46E8-AFD1-4A2E-90F0-3130213DDE51}" type="pres">
      <dgm:prSet presAssocID="{559F2E61-8DE3-4FDE-A0CC-4CEC502743E1}" presName="connectorText" presStyleLbl="sibTrans2D1" presStyleIdx="0" presStyleCnt="12"/>
      <dgm:spPr/>
    </dgm:pt>
    <dgm:pt modelId="{32B9D7AA-E46C-45E4-879A-4E14D359DD5B}" type="pres">
      <dgm:prSet presAssocID="{7B969A8C-86C8-4E3E-BDDA-5A941A390319}" presName="node" presStyleLbl="node1" presStyleIdx="1" presStyleCnt="13">
        <dgm:presLayoutVars>
          <dgm:bulletEnabled val="1"/>
        </dgm:presLayoutVars>
      </dgm:prSet>
      <dgm:spPr/>
    </dgm:pt>
    <dgm:pt modelId="{E8E66664-33D6-4765-AFA9-C772765BF67B}" type="pres">
      <dgm:prSet presAssocID="{032BBC82-7D88-4525-A079-D7FE4BA2A10F}" presName="sibTrans" presStyleLbl="sibTrans2D1" presStyleIdx="1" presStyleCnt="12"/>
      <dgm:spPr/>
    </dgm:pt>
    <dgm:pt modelId="{3C754E50-612A-4CCF-BDB2-F2B0616FAC2D}" type="pres">
      <dgm:prSet presAssocID="{032BBC82-7D88-4525-A079-D7FE4BA2A10F}" presName="connectorText" presStyleLbl="sibTrans2D1" presStyleIdx="1" presStyleCnt="12"/>
      <dgm:spPr/>
    </dgm:pt>
    <dgm:pt modelId="{AE469C37-FA6C-4C94-879F-1F6F1A9F78F2}" type="pres">
      <dgm:prSet presAssocID="{BEC0797A-D6D9-4DFE-942D-6506DE8464EF}" presName="node" presStyleLbl="node1" presStyleIdx="2" presStyleCnt="13">
        <dgm:presLayoutVars>
          <dgm:bulletEnabled val="1"/>
        </dgm:presLayoutVars>
      </dgm:prSet>
      <dgm:spPr/>
    </dgm:pt>
    <dgm:pt modelId="{56D784ED-9EA3-48E9-B5C2-EF902AE97122}" type="pres">
      <dgm:prSet presAssocID="{A054EF96-20A4-4888-ADFB-52B685C1F93C}" presName="sibTrans" presStyleLbl="sibTrans2D1" presStyleIdx="2" presStyleCnt="12"/>
      <dgm:spPr/>
    </dgm:pt>
    <dgm:pt modelId="{A2214AB6-C980-4C3F-8C23-D6FADABD859B}" type="pres">
      <dgm:prSet presAssocID="{A054EF96-20A4-4888-ADFB-52B685C1F93C}" presName="connectorText" presStyleLbl="sibTrans2D1" presStyleIdx="2" presStyleCnt="12"/>
      <dgm:spPr/>
    </dgm:pt>
    <dgm:pt modelId="{0F09FD6C-0EDF-478D-AC45-A7019DD9ACE7}" type="pres">
      <dgm:prSet presAssocID="{FE69540F-DBBB-49B5-860C-A44E70730EEA}" presName="node" presStyleLbl="node1" presStyleIdx="3" presStyleCnt="13">
        <dgm:presLayoutVars>
          <dgm:bulletEnabled val="1"/>
        </dgm:presLayoutVars>
      </dgm:prSet>
      <dgm:spPr/>
    </dgm:pt>
    <dgm:pt modelId="{305E2F1D-4DAE-4A0E-B675-7E090E826C11}" type="pres">
      <dgm:prSet presAssocID="{578C8BE7-CF1C-4D2D-8353-29A6F8C1E252}" presName="sibTrans" presStyleLbl="sibTrans2D1" presStyleIdx="3" presStyleCnt="12"/>
      <dgm:spPr/>
    </dgm:pt>
    <dgm:pt modelId="{8406C388-34CF-4339-934B-84DFD988A7F1}" type="pres">
      <dgm:prSet presAssocID="{578C8BE7-CF1C-4D2D-8353-29A6F8C1E252}" presName="connectorText" presStyleLbl="sibTrans2D1" presStyleIdx="3" presStyleCnt="12"/>
      <dgm:spPr/>
    </dgm:pt>
    <dgm:pt modelId="{C3F96EEC-321F-4BAC-ABB7-B95FACE948DA}" type="pres">
      <dgm:prSet presAssocID="{9247B1D7-DE5C-4769-98DF-311E571620CD}" presName="node" presStyleLbl="node1" presStyleIdx="4" presStyleCnt="13">
        <dgm:presLayoutVars>
          <dgm:bulletEnabled val="1"/>
        </dgm:presLayoutVars>
      </dgm:prSet>
      <dgm:spPr/>
    </dgm:pt>
    <dgm:pt modelId="{758EAE9F-742E-495A-AAA1-8013FEBD4BB9}" type="pres">
      <dgm:prSet presAssocID="{C56EEBC5-D84E-4DB5-87C9-0A5973911C07}" presName="sibTrans" presStyleLbl="sibTrans2D1" presStyleIdx="4" presStyleCnt="12"/>
      <dgm:spPr/>
    </dgm:pt>
    <dgm:pt modelId="{8A677013-F8B9-4DFD-A361-D885C9C67430}" type="pres">
      <dgm:prSet presAssocID="{C56EEBC5-D84E-4DB5-87C9-0A5973911C07}" presName="connectorText" presStyleLbl="sibTrans2D1" presStyleIdx="4" presStyleCnt="12"/>
      <dgm:spPr/>
    </dgm:pt>
    <dgm:pt modelId="{DF8C01DF-8D83-4518-810F-01D1CEA61FD4}" type="pres">
      <dgm:prSet presAssocID="{1899C300-2038-4F0E-9C23-04CF487D724A}" presName="node" presStyleLbl="node1" presStyleIdx="5" presStyleCnt="13">
        <dgm:presLayoutVars>
          <dgm:bulletEnabled val="1"/>
        </dgm:presLayoutVars>
      </dgm:prSet>
      <dgm:spPr/>
    </dgm:pt>
    <dgm:pt modelId="{09E24ABC-D41E-4908-88EE-F6A55671D545}" type="pres">
      <dgm:prSet presAssocID="{A84BAED4-D8C3-4FBA-8248-BC8CC40B7761}" presName="sibTrans" presStyleLbl="sibTrans2D1" presStyleIdx="5" presStyleCnt="12"/>
      <dgm:spPr/>
    </dgm:pt>
    <dgm:pt modelId="{B3A5AAA5-ACE3-4F3D-B422-32788ED9FB2C}" type="pres">
      <dgm:prSet presAssocID="{A84BAED4-D8C3-4FBA-8248-BC8CC40B7761}" presName="connectorText" presStyleLbl="sibTrans2D1" presStyleIdx="5" presStyleCnt="12"/>
      <dgm:spPr/>
    </dgm:pt>
    <dgm:pt modelId="{1D46290C-193D-45D4-8FA7-A80896C72F6C}" type="pres">
      <dgm:prSet presAssocID="{225AAB30-A9D5-4777-A3EE-361284F7E83B}" presName="node" presStyleLbl="node1" presStyleIdx="6" presStyleCnt="13">
        <dgm:presLayoutVars>
          <dgm:bulletEnabled val="1"/>
        </dgm:presLayoutVars>
      </dgm:prSet>
      <dgm:spPr/>
    </dgm:pt>
    <dgm:pt modelId="{2392ABEC-4122-44ED-AA09-16727D964293}" type="pres">
      <dgm:prSet presAssocID="{32BB76F1-F2C0-4290-ACFA-A0CA3F5F15F8}" presName="sibTrans" presStyleLbl="sibTrans2D1" presStyleIdx="6" presStyleCnt="12"/>
      <dgm:spPr/>
    </dgm:pt>
    <dgm:pt modelId="{0B0F3E76-ACFE-4F4F-AD7A-27F6B4466B5E}" type="pres">
      <dgm:prSet presAssocID="{32BB76F1-F2C0-4290-ACFA-A0CA3F5F15F8}" presName="connectorText" presStyleLbl="sibTrans2D1" presStyleIdx="6" presStyleCnt="12"/>
      <dgm:spPr/>
    </dgm:pt>
    <dgm:pt modelId="{468F6815-7EF8-4FB9-A937-46A35DF07ACE}" type="pres">
      <dgm:prSet presAssocID="{F72DA2B0-86DF-4788-BFBD-085CAA90F79D}" presName="node" presStyleLbl="node1" presStyleIdx="7" presStyleCnt="13">
        <dgm:presLayoutVars>
          <dgm:bulletEnabled val="1"/>
        </dgm:presLayoutVars>
      </dgm:prSet>
      <dgm:spPr/>
    </dgm:pt>
    <dgm:pt modelId="{66DE8CB8-4313-4A3D-B2BB-2697CCADCAD0}" type="pres">
      <dgm:prSet presAssocID="{48F2437F-6DA6-4938-9289-0783188CF4E6}" presName="sibTrans" presStyleLbl="sibTrans2D1" presStyleIdx="7" presStyleCnt="12"/>
      <dgm:spPr/>
    </dgm:pt>
    <dgm:pt modelId="{38AB2326-768D-439C-B823-F5521765878B}" type="pres">
      <dgm:prSet presAssocID="{48F2437F-6DA6-4938-9289-0783188CF4E6}" presName="connectorText" presStyleLbl="sibTrans2D1" presStyleIdx="7" presStyleCnt="12"/>
      <dgm:spPr/>
    </dgm:pt>
    <dgm:pt modelId="{984484B2-96F9-42EF-A9C4-FC8150573D2C}" type="pres">
      <dgm:prSet presAssocID="{AFBC053A-0255-4D1C-AA8F-9E53013F525E}" presName="node" presStyleLbl="node1" presStyleIdx="8" presStyleCnt="13">
        <dgm:presLayoutVars>
          <dgm:bulletEnabled val="1"/>
        </dgm:presLayoutVars>
      </dgm:prSet>
      <dgm:spPr/>
    </dgm:pt>
    <dgm:pt modelId="{59817B47-DDA4-45B3-9A40-7B71F255F5EC}" type="pres">
      <dgm:prSet presAssocID="{2A8C637D-0BBB-4A5C-BA3A-6B53D7154C63}" presName="sibTrans" presStyleLbl="sibTrans2D1" presStyleIdx="8" presStyleCnt="12"/>
      <dgm:spPr/>
    </dgm:pt>
    <dgm:pt modelId="{7369968E-06B4-4334-AB85-E618D680D7CD}" type="pres">
      <dgm:prSet presAssocID="{2A8C637D-0BBB-4A5C-BA3A-6B53D7154C63}" presName="connectorText" presStyleLbl="sibTrans2D1" presStyleIdx="8" presStyleCnt="12"/>
      <dgm:spPr/>
    </dgm:pt>
    <dgm:pt modelId="{5F2DF0B6-8022-4ECF-8041-4B120675B129}" type="pres">
      <dgm:prSet presAssocID="{6A3D78D8-163B-4898-986A-60E1A5CE0DA0}" presName="node" presStyleLbl="node1" presStyleIdx="9" presStyleCnt="13">
        <dgm:presLayoutVars>
          <dgm:bulletEnabled val="1"/>
        </dgm:presLayoutVars>
      </dgm:prSet>
      <dgm:spPr/>
    </dgm:pt>
    <dgm:pt modelId="{405C7F15-79A0-46B1-ADCE-A43FB80E3D8F}" type="pres">
      <dgm:prSet presAssocID="{CB05CA65-44A1-4621-AA5A-51E41A086CA7}" presName="sibTrans" presStyleLbl="sibTrans2D1" presStyleIdx="9" presStyleCnt="12"/>
      <dgm:spPr/>
    </dgm:pt>
    <dgm:pt modelId="{B9ACF3C2-80A7-4C16-8FD8-F2FA25AAF21B}" type="pres">
      <dgm:prSet presAssocID="{CB05CA65-44A1-4621-AA5A-51E41A086CA7}" presName="connectorText" presStyleLbl="sibTrans2D1" presStyleIdx="9" presStyleCnt="12"/>
      <dgm:spPr/>
    </dgm:pt>
    <dgm:pt modelId="{43D3112B-8738-46B9-A7F1-353F3A7E0271}" type="pres">
      <dgm:prSet presAssocID="{CE76364E-E3C1-44FC-909B-C6C630670A1E}" presName="node" presStyleLbl="node1" presStyleIdx="10" presStyleCnt="13">
        <dgm:presLayoutVars>
          <dgm:bulletEnabled val="1"/>
        </dgm:presLayoutVars>
      </dgm:prSet>
      <dgm:spPr/>
    </dgm:pt>
    <dgm:pt modelId="{D51E1ABA-EB8F-4A03-BFDE-8861D0F4E298}" type="pres">
      <dgm:prSet presAssocID="{6DD5CCFC-0468-423D-B86F-C05547BB7202}" presName="sibTrans" presStyleLbl="sibTrans2D1" presStyleIdx="10" presStyleCnt="12"/>
      <dgm:spPr/>
    </dgm:pt>
    <dgm:pt modelId="{1789F57F-2A30-4898-A146-3A3B9485C277}" type="pres">
      <dgm:prSet presAssocID="{6DD5CCFC-0468-423D-B86F-C05547BB7202}" presName="connectorText" presStyleLbl="sibTrans2D1" presStyleIdx="10" presStyleCnt="12"/>
      <dgm:spPr/>
    </dgm:pt>
    <dgm:pt modelId="{A1887AC8-D76D-41FD-8686-3E42D491FC47}" type="pres">
      <dgm:prSet presAssocID="{FA05A368-CBFA-4E69-B9F4-8DD6073E1A3B}" presName="node" presStyleLbl="node1" presStyleIdx="11" presStyleCnt="13">
        <dgm:presLayoutVars>
          <dgm:bulletEnabled val="1"/>
        </dgm:presLayoutVars>
      </dgm:prSet>
      <dgm:spPr/>
    </dgm:pt>
    <dgm:pt modelId="{604FB659-BF5B-4EAC-894D-C046A2EF11B2}" type="pres">
      <dgm:prSet presAssocID="{84EF87F7-7325-4E68-BDC2-61106DB7A14A}" presName="sibTrans" presStyleLbl="sibTrans2D1" presStyleIdx="11" presStyleCnt="12"/>
      <dgm:spPr/>
    </dgm:pt>
    <dgm:pt modelId="{3B6B157A-43E5-4BE9-8B8A-C30727A37A31}" type="pres">
      <dgm:prSet presAssocID="{84EF87F7-7325-4E68-BDC2-61106DB7A14A}" presName="connectorText" presStyleLbl="sibTrans2D1" presStyleIdx="11" presStyleCnt="12"/>
      <dgm:spPr/>
    </dgm:pt>
    <dgm:pt modelId="{EA51787E-78C0-4948-91D3-58D0B4BF0F1C}" type="pres">
      <dgm:prSet presAssocID="{889121A0-A046-4716-8AC7-6C27D99CDE5B}" presName="node" presStyleLbl="node1" presStyleIdx="12" presStyleCnt="13">
        <dgm:presLayoutVars>
          <dgm:bulletEnabled val="1"/>
        </dgm:presLayoutVars>
      </dgm:prSet>
      <dgm:spPr/>
    </dgm:pt>
  </dgm:ptLst>
  <dgm:cxnLst>
    <dgm:cxn modelId="{5B461D01-A5E5-4A17-AA68-8A0B34A1EFA9}" type="presOf" srcId="{48F2437F-6DA6-4938-9289-0783188CF4E6}" destId="{38AB2326-768D-439C-B823-F5521765878B}" srcOrd="1" destOrd="0" presId="urn:microsoft.com/office/officeart/2005/8/layout/process5"/>
    <dgm:cxn modelId="{EE93CE01-78D0-4D20-AA81-D08E1BBF4026}" type="presOf" srcId="{C56EEBC5-D84E-4DB5-87C9-0A5973911C07}" destId="{758EAE9F-742E-495A-AAA1-8013FEBD4BB9}" srcOrd="0" destOrd="0" presId="urn:microsoft.com/office/officeart/2005/8/layout/process5"/>
    <dgm:cxn modelId="{A08BF801-5611-4719-987A-E318518C2CD7}" srcId="{1F97D67A-607D-4C6A-82A2-AD9B3DC9AC72}" destId="{3E076531-F0F3-4FB0-B991-C10EB84CA694}" srcOrd="0" destOrd="0" parTransId="{6CC686F9-AD4B-447C-9309-999CF62A32FB}" sibTransId="{559F2E61-8DE3-4FDE-A0CC-4CEC502743E1}"/>
    <dgm:cxn modelId="{64018705-2D50-4E4C-9B4E-7A93DF354A38}" type="presOf" srcId="{C56EEBC5-D84E-4DB5-87C9-0A5973911C07}" destId="{8A677013-F8B9-4DFD-A361-D885C9C67430}" srcOrd="1" destOrd="0" presId="urn:microsoft.com/office/officeart/2005/8/layout/process5"/>
    <dgm:cxn modelId="{34F56807-2A18-4D08-BE9C-A99E8C2ECC0B}" type="presOf" srcId="{AFBC053A-0255-4D1C-AA8F-9E53013F525E}" destId="{984484B2-96F9-42EF-A9C4-FC8150573D2C}" srcOrd="0" destOrd="0" presId="urn:microsoft.com/office/officeart/2005/8/layout/process5"/>
    <dgm:cxn modelId="{56A8860A-915D-4971-BC68-1D82470D5A93}" srcId="{1F97D67A-607D-4C6A-82A2-AD9B3DC9AC72}" destId="{6A3D78D8-163B-4898-986A-60E1A5CE0DA0}" srcOrd="9" destOrd="0" parTransId="{430209B8-7F43-4382-BF75-022F0B6B7E7F}" sibTransId="{CB05CA65-44A1-4621-AA5A-51E41A086CA7}"/>
    <dgm:cxn modelId="{1CD4C810-DBF0-4AED-AEAF-24C80E25D8B1}" type="presOf" srcId="{578C8BE7-CF1C-4D2D-8353-29A6F8C1E252}" destId="{8406C388-34CF-4339-934B-84DFD988A7F1}" srcOrd="1" destOrd="0" presId="urn:microsoft.com/office/officeart/2005/8/layout/process5"/>
    <dgm:cxn modelId="{0532B713-A02F-4E87-A3B0-C845B748C084}" type="presOf" srcId="{BEC0797A-D6D9-4DFE-942D-6506DE8464EF}" destId="{AE469C37-FA6C-4C94-879F-1F6F1A9F78F2}" srcOrd="0" destOrd="0" presId="urn:microsoft.com/office/officeart/2005/8/layout/process5"/>
    <dgm:cxn modelId="{0933CD15-894E-47A4-840C-60ABDB596201}" type="presOf" srcId="{6A3D78D8-163B-4898-986A-60E1A5CE0DA0}" destId="{5F2DF0B6-8022-4ECF-8041-4B120675B129}" srcOrd="0" destOrd="0" presId="urn:microsoft.com/office/officeart/2005/8/layout/process5"/>
    <dgm:cxn modelId="{91BA391C-706C-450B-B69B-19B3336954B2}" type="presOf" srcId="{FA05A368-CBFA-4E69-B9F4-8DD6073E1A3B}" destId="{A1887AC8-D76D-41FD-8686-3E42D491FC47}" srcOrd="0" destOrd="0" presId="urn:microsoft.com/office/officeart/2005/8/layout/process5"/>
    <dgm:cxn modelId="{DB401E1D-84F8-42C5-B328-0B8B8C8C9159}" type="presOf" srcId="{2A8C637D-0BBB-4A5C-BA3A-6B53D7154C63}" destId="{59817B47-DDA4-45B3-9A40-7B71F255F5EC}" srcOrd="0" destOrd="0" presId="urn:microsoft.com/office/officeart/2005/8/layout/process5"/>
    <dgm:cxn modelId="{0923BB1E-3A80-4CED-8401-AC7BFCFEFB95}" type="presOf" srcId="{9247B1D7-DE5C-4769-98DF-311E571620CD}" destId="{C3F96EEC-321F-4BAC-ABB7-B95FACE948DA}" srcOrd="0" destOrd="0" presId="urn:microsoft.com/office/officeart/2005/8/layout/process5"/>
    <dgm:cxn modelId="{CADE4422-AC2B-48B5-9E3B-83EA792DA2F5}" type="presOf" srcId="{6DD5CCFC-0468-423D-B86F-C05547BB7202}" destId="{D51E1ABA-EB8F-4A03-BFDE-8861D0F4E298}" srcOrd="0" destOrd="0" presId="urn:microsoft.com/office/officeart/2005/8/layout/process5"/>
    <dgm:cxn modelId="{7592B924-EEB2-40FB-8606-2C4D4CA4C832}" type="presOf" srcId="{889121A0-A046-4716-8AC7-6C27D99CDE5B}" destId="{EA51787E-78C0-4948-91D3-58D0B4BF0F1C}" srcOrd="0" destOrd="0" presId="urn:microsoft.com/office/officeart/2005/8/layout/process5"/>
    <dgm:cxn modelId="{86CB7A2E-F104-4FEC-A62D-352AD16487F2}" srcId="{1F97D67A-607D-4C6A-82A2-AD9B3DC9AC72}" destId="{FA05A368-CBFA-4E69-B9F4-8DD6073E1A3B}" srcOrd="11" destOrd="0" parTransId="{C1A7E928-5C01-41EF-9C3D-41453DCFE547}" sibTransId="{84EF87F7-7325-4E68-BDC2-61106DB7A14A}"/>
    <dgm:cxn modelId="{6B8BD033-67C9-4735-86F8-FD0583F179D8}" srcId="{1F97D67A-607D-4C6A-82A2-AD9B3DC9AC72}" destId="{225AAB30-A9D5-4777-A3EE-361284F7E83B}" srcOrd="6" destOrd="0" parTransId="{05ED5E4C-CF2A-4409-A9CC-00AE21538BF6}" sibTransId="{32BB76F1-F2C0-4290-ACFA-A0CA3F5F15F8}"/>
    <dgm:cxn modelId="{88ECB93A-D9AB-4B6B-92CE-1AAFA0DFB5F8}" srcId="{1F97D67A-607D-4C6A-82A2-AD9B3DC9AC72}" destId="{CE76364E-E3C1-44FC-909B-C6C630670A1E}" srcOrd="10" destOrd="0" parTransId="{039937BF-41CD-4953-8E2F-C2925C02CD37}" sibTransId="{6DD5CCFC-0468-423D-B86F-C05547BB7202}"/>
    <dgm:cxn modelId="{F369F23A-4D74-411F-9F5F-9693818A2317}" type="presOf" srcId="{84EF87F7-7325-4E68-BDC2-61106DB7A14A}" destId="{604FB659-BF5B-4EAC-894D-C046A2EF11B2}" srcOrd="0" destOrd="0" presId="urn:microsoft.com/office/officeart/2005/8/layout/process5"/>
    <dgm:cxn modelId="{B325D244-23E8-4366-9BA7-E8DFAFE2CE0C}" type="presOf" srcId="{6DD5CCFC-0468-423D-B86F-C05547BB7202}" destId="{1789F57F-2A30-4898-A146-3A3B9485C277}" srcOrd="1" destOrd="0" presId="urn:microsoft.com/office/officeart/2005/8/layout/process5"/>
    <dgm:cxn modelId="{C497E464-0286-41EE-83A6-22C55CCBA911}" type="presOf" srcId="{2A8C637D-0BBB-4A5C-BA3A-6B53D7154C63}" destId="{7369968E-06B4-4334-AB85-E618D680D7CD}" srcOrd="1" destOrd="0" presId="urn:microsoft.com/office/officeart/2005/8/layout/process5"/>
    <dgm:cxn modelId="{61334945-0BC0-4167-828F-DABEA311D382}" type="presOf" srcId="{1F97D67A-607D-4C6A-82A2-AD9B3DC9AC72}" destId="{297BB0A7-953B-4C5C-8D49-EEE3BD9C33D6}" srcOrd="0" destOrd="0" presId="urn:microsoft.com/office/officeart/2005/8/layout/process5"/>
    <dgm:cxn modelId="{6EE33D49-B45D-4E6B-A4BD-C33EC1F17B5F}" type="presOf" srcId="{225AAB30-A9D5-4777-A3EE-361284F7E83B}" destId="{1D46290C-193D-45D4-8FA7-A80896C72F6C}" srcOrd="0" destOrd="0" presId="urn:microsoft.com/office/officeart/2005/8/layout/process5"/>
    <dgm:cxn modelId="{5EB7354D-3985-4F07-967D-DE62D745CE83}" srcId="{1F97D67A-607D-4C6A-82A2-AD9B3DC9AC72}" destId="{AFBC053A-0255-4D1C-AA8F-9E53013F525E}" srcOrd="8" destOrd="0" parTransId="{E58EE6B1-B3BC-4941-83D4-FB2ECF4658BB}" sibTransId="{2A8C637D-0BBB-4A5C-BA3A-6B53D7154C63}"/>
    <dgm:cxn modelId="{A206D34E-478D-4A3E-881A-E65D806F713B}" type="presOf" srcId="{F72DA2B0-86DF-4788-BFBD-085CAA90F79D}" destId="{468F6815-7EF8-4FB9-A937-46A35DF07ACE}" srcOrd="0" destOrd="0" presId="urn:microsoft.com/office/officeart/2005/8/layout/process5"/>
    <dgm:cxn modelId="{9B8F346F-D975-4393-BA7D-51DC7EFE1994}" type="presOf" srcId="{032BBC82-7D88-4525-A079-D7FE4BA2A10F}" destId="{E8E66664-33D6-4765-AFA9-C772765BF67B}" srcOrd="0" destOrd="0" presId="urn:microsoft.com/office/officeart/2005/8/layout/process5"/>
    <dgm:cxn modelId="{9F4A0877-0409-456D-88B0-90A09A777447}" type="presOf" srcId="{32BB76F1-F2C0-4290-ACFA-A0CA3F5F15F8}" destId="{0B0F3E76-ACFE-4F4F-AD7A-27F6B4466B5E}" srcOrd="1" destOrd="0" presId="urn:microsoft.com/office/officeart/2005/8/layout/process5"/>
    <dgm:cxn modelId="{B9C02978-603B-4863-A160-CDB096317AA0}" type="presOf" srcId="{CB05CA65-44A1-4621-AA5A-51E41A086CA7}" destId="{B9ACF3C2-80A7-4C16-8FD8-F2FA25AAF21B}" srcOrd="1" destOrd="0" presId="urn:microsoft.com/office/officeart/2005/8/layout/process5"/>
    <dgm:cxn modelId="{CE82E778-465F-47DF-9C51-AB5492C25227}" type="presOf" srcId="{CB05CA65-44A1-4621-AA5A-51E41A086CA7}" destId="{405C7F15-79A0-46B1-ADCE-A43FB80E3D8F}" srcOrd="0" destOrd="0" presId="urn:microsoft.com/office/officeart/2005/8/layout/process5"/>
    <dgm:cxn modelId="{19F8327A-A6DB-4332-9DC6-3E05FAA67332}" type="presOf" srcId="{559F2E61-8DE3-4FDE-A0CC-4CEC502743E1}" destId="{F8BF46E8-AFD1-4A2E-90F0-3130213DDE51}" srcOrd="1" destOrd="0" presId="urn:microsoft.com/office/officeart/2005/8/layout/process5"/>
    <dgm:cxn modelId="{DF4B537B-24EE-41B0-841A-A2F70D75C8EB}" type="presOf" srcId="{559F2E61-8DE3-4FDE-A0CC-4CEC502743E1}" destId="{5F8552B8-43B1-48FA-BD2A-79CB4689F5CF}" srcOrd="0" destOrd="0" presId="urn:microsoft.com/office/officeart/2005/8/layout/process5"/>
    <dgm:cxn modelId="{47E2607D-F337-4D7A-A3D1-A777C2A580FB}" type="presOf" srcId="{A054EF96-20A4-4888-ADFB-52B685C1F93C}" destId="{56D784ED-9EA3-48E9-B5C2-EF902AE97122}" srcOrd="0" destOrd="0" presId="urn:microsoft.com/office/officeart/2005/8/layout/process5"/>
    <dgm:cxn modelId="{D255B58E-5617-454B-BA99-E2D2933B8980}" type="presOf" srcId="{1899C300-2038-4F0E-9C23-04CF487D724A}" destId="{DF8C01DF-8D83-4518-810F-01D1CEA61FD4}" srcOrd="0" destOrd="0" presId="urn:microsoft.com/office/officeart/2005/8/layout/process5"/>
    <dgm:cxn modelId="{38245B94-5ED8-40E3-A910-AB03D610033B}" type="presOf" srcId="{FE69540F-DBBB-49B5-860C-A44E70730EEA}" destId="{0F09FD6C-0EDF-478D-AC45-A7019DD9ACE7}" srcOrd="0" destOrd="0" presId="urn:microsoft.com/office/officeart/2005/8/layout/process5"/>
    <dgm:cxn modelId="{94C76D96-7CC5-4DDA-8CB7-52C94A863BA5}" type="presOf" srcId="{84EF87F7-7325-4E68-BDC2-61106DB7A14A}" destId="{3B6B157A-43E5-4BE9-8B8A-C30727A37A31}" srcOrd="1" destOrd="0" presId="urn:microsoft.com/office/officeart/2005/8/layout/process5"/>
    <dgm:cxn modelId="{D511E09C-69C5-4257-AE4B-0323FF21BB80}" type="presOf" srcId="{7B969A8C-86C8-4E3E-BDDA-5A941A390319}" destId="{32B9D7AA-E46C-45E4-879A-4E14D359DD5B}" srcOrd="0" destOrd="0" presId="urn:microsoft.com/office/officeart/2005/8/layout/process5"/>
    <dgm:cxn modelId="{D58CF59D-7653-4FFD-B8A7-8D3EF1997958}" srcId="{1F97D67A-607D-4C6A-82A2-AD9B3DC9AC72}" destId="{9247B1D7-DE5C-4769-98DF-311E571620CD}" srcOrd="4" destOrd="0" parTransId="{E7DA84F1-E871-4ABB-91BA-276A26515B66}" sibTransId="{C56EEBC5-D84E-4DB5-87C9-0A5973911C07}"/>
    <dgm:cxn modelId="{BD665AA5-CF15-4C07-84AC-29BB2B99D290}" srcId="{1F97D67A-607D-4C6A-82A2-AD9B3DC9AC72}" destId="{7B969A8C-86C8-4E3E-BDDA-5A941A390319}" srcOrd="1" destOrd="0" parTransId="{4EAB97C4-4D7D-4D50-BCC3-5719128532E2}" sibTransId="{032BBC82-7D88-4525-A079-D7FE4BA2A10F}"/>
    <dgm:cxn modelId="{8C67F6A5-8DE7-48A2-9641-F33A706A267A}" type="presOf" srcId="{032BBC82-7D88-4525-A079-D7FE4BA2A10F}" destId="{3C754E50-612A-4CCF-BDB2-F2B0616FAC2D}" srcOrd="1" destOrd="0" presId="urn:microsoft.com/office/officeart/2005/8/layout/process5"/>
    <dgm:cxn modelId="{C71B3CAB-EB6E-43CF-8D71-EA8C7DC374EC}" type="presOf" srcId="{3E076531-F0F3-4FB0-B991-C10EB84CA694}" destId="{219A0D4F-7898-4E4D-939B-F8D2602FB750}" srcOrd="0" destOrd="0" presId="urn:microsoft.com/office/officeart/2005/8/layout/process5"/>
    <dgm:cxn modelId="{894484B2-E645-42C9-8223-5EBD68EF1FCA}" srcId="{1F97D67A-607D-4C6A-82A2-AD9B3DC9AC72}" destId="{FE69540F-DBBB-49B5-860C-A44E70730EEA}" srcOrd="3" destOrd="0" parTransId="{DECD4169-2FBD-4761-B392-C52FE10403B7}" sibTransId="{578C8BE7-CF1C-4D2D-8353-29A6F8C1E252}"/>
    <dgm:cxn modelId="{C70B71BB-EE0D-4CE7-A26C-02916754E452}" type="presOf" srcId="{A84BAED4-D8C3-4FBA-8248-BC8CC40B7761}" destId="{B3A5AAA5-ACE3-4F3D-B422-32788ED9FB2C}" srcOrd="1" destOrd="0" presId="urn:microsoft.com/office/officeart/2005/8/layout/process5"/>
    <dgm:cxn modelId="{0EA5A1BC-43AF-42D7-9735-F2617F9A23F7}" srcId="{1F97D67A-607D-4C6A-82A2-AD9B3DC9AC72}" destId="{F72DA2B0-86DF-4788-BFBD-085CAA90F79D}" srcOrd="7" destOrd="0" parTransId="{1FAAC998-9031-492C-86E2-6C3A43506D96}" sibTransId="{48F2437F-6DA6-4938-9289-0783188CF4E6}"/>
    <dgm:cxn modelId="{CF598CC5-A179-40C4-8B1A-F06664E89054}" srcId="{1F97D67A-607D-4C6A-82A2-AD9B3DC9AC72}" destId="{BEC0797A-D6D9-4DFE-942D-6506DE8464EF}" srcOrd="2" destOrd="0" parTransId="{854EF698-F430-4309-9555-488850CA8154}" sibTransId="{A054EF96-20A4-4888-ADFB-52B685C1F93C}"/>
    <dgm:cxn modelId="{22CDDAC7-AAB3-4211-8127-B96A2572BD5A}" type="presOf" srcId="{CE76364E-E3C1-44FC-909B-C6C630670A1E}" destId="{43D3112B-8738-46B9-A7F1-353F3A7E0271}" srcOrd="0" destOrd="0" presId="urn:microsoft.com/office/officeart/2005/8/layout/process5"/>
    <dgm:cxn modelId="{BC9BB2CB-A17A-420E-9E66-CB215BA8E75B}" type="presOf" srcId="{A84BAED4-D8C3-4FBA-8248-BC8CC40B7761}" destId="{09E24ABC-D41E-4908-88EE-F6A55671D545}" srcOrd="0" destOrd="0" presId="urn:microsoft.com/office/officeart/2005/8/layout/process5"/>
    <dgm:cxn modelId="{F9C67CDD-5CAC-41D4-8186-A922FA1681CF}" type="presOf" srcId="{A054EF96-20A4-4888-ADFB-52B685C1F93C}" destId="{A2214AB6-C980-4C3F-8C23-D6FADABD859B}" srcOrd="1" destOrd="0" presId="urn:microsoft.com/office/officeart/2005/8/layout/process5"/>
    <dgm:cxn modelId="{FC522FDE-613B-406F-B9FB-29B82254115B}" srcId="{1F97D67A-607D-4C6A-82A2-AD9B3DC9AC72}" destId="{1899C300-2038-4F0E-9C23-04CF487D724A}" srcOrd="5" destOrd="0" parTransId="{A1CA912A-85CB-4EDF-BC87-9EFAB35F0050}" sibTransId="{A84BAED4-D8C3-4FBA-8248-BC8CC40B7761}"/>
    <dgm:cxn modelId="{D88F72E5-A8CD-4384-81BC-6BA224F9045C}" type="presOf" srcId="{32BB76F1-F2C0-4290-ACFA-A0CA3F5F15F8}" destId="{2392ABEC-4122-44ED-AA09-16727D964293}" srcOrd="0" destOrd="0" presId="urn:microsoft.com/office/officeart/2005/8/layout/process5"/>
    <dgm:cxn modelId="{F2A55FE9-4154-4A28-AD70-0D89B475AC74}" type="presOf" srcId="{48F2437F-6DA6-4938-9289-0783188CF4E6}" destId="{66DE8CB8-4313-4A3D-B2BB-2697CCADCAD0}" srcOrd="0" destOrd="0" presId="urn:microsoft.com/office/officeart/2005/8/layout/process5"/>
    <dgm:cxn modelId="{317643EA-B22C-496F-8A2F-2C45D0276DB7}" type="presOf" srcId="{578C8BE7-CF1C-4D2D-8353-29A6F8C1E252}" destId="{305E2F1D-4DAE-4A0E-B675-7E090E826C11}" srcOrd="0" destOrd="0" presId="urn:microsoft.com/office/officeart/2005/8/layout/process5"/>
    <dgm:cxn modelId="{0AE4E7F5-5FBC-4DCE-BA3C-4BECACB76BDF}" srcId="{1F97D67A-607D-4C6A-82A2-AD9B3DC9AC72}" destId="{889121A0-A046-4716-8AC7-6C27D99CDE5B}" srcOrd="12" destOrd="0" parTransId="{EE41C655-AA12-4D77-9C3E-81CB2F0C1E4A}" sibTransId="{179F6EF0-F12E-4A36-AB96-BB5B336F028D}"/>
    <dgm:cxn modelId="{23B3E088-4E5E-4CC3-AA0E-5054BDE8586F}" type="presParOf" srcId="{297BB0A7-953B-4C5C-8D49-EEE3BD9C33D6}" destId="{219A0D4F-7898-4E4D-939B-F8D2602FB750}" srcOrd="0" destOrd="0" presId="urn:microsoft.com/office/officeart/2005/8/layout/process5"/>
    <dgm:cxn modelId="{FD827F8A-8696-4FC1-8EAC-D5D45F5A1138}" type="presParOf" srcId="{297BB0A7-953B-4C5C-8D49-EEE3BD9C33D6}" destId="{5F8552B8-43B1-48FA-BD2A-79CB4689F5CF}" srcOrd="1" destOrd="0" presId="urn:microsoft.com/office/officeart/2005/8/layout/process5"/>
    <dgm:cxn modelId="{C54986F1-19DC-4D5F-8EA0-E46D5AC420B8}" type="presParOf" srcId="{5F8552B8-43B1-48FA-BD2A-79CB4689F5CF}" destId="{F8BF46E8-AFD1-4A2E-90F0-3130213DDE51}" srcOrd="0" destOrd="0" presId="urn:microsoft.com/office/officeart/2005/8/layout/process5"/>
    <dgm:cxn modelId="{26AEB43E-9012-44DE-B7DA-5450BD4481A0}" type="presParOf" srcId="{297BB0A7-953B-4C5C-8D49-EEE3BD9C33D6}" destId="{32B9D7AA-E46C-45E4-879A-4E14D359DD5B}" srcOrd="2" destOrd="0" presId="urn:microsoft.com/office/officeart/2005/8/layout/process5"/>
    <dgm:cxn modelId="{DB3B17E4-9EAF-4256-8523-682CB28888F7}" type="presParOf" srcId="{297BB0A7-953B-4C5C-8D49-EEE3BD9C33D6}" destId="{E8E66664-33D6-4765-AFA9-C772765BF67B}" srcOrd="3" destOrd="0" presId="urn:microsoft.com/office/officeart/2005/8/layout/process5"/>
    <dgm:cxn modelId="{F8BB828E-A47E-45EF-B81F-68363E1E7D15}" type="presParOf" srcId="{E8E66664-33D6-4765-AFA9-C772765BF67B}" destId="{3C754E50-612A-4CCF-BDB2-F2B0616FAC2D}" srcOrd="0" destOrd="0" presId="urn:microsoft.com/office/officeart/2005/8/layout/process5"/>
    <dgm:cxn modelId="{1A03252D-D61E-41F1-BEC6-390A25D757D1}" type="presParOf" srcId="{297BB0A7-953B-4C5C-8D49-EEE3BD9C33D6}" destId="{AE469C37-FA6C-4C94-879F-1F6F1A9F78F2}" srcOrd="4" destOrd="0" presId="urn:microsoft.com/office/officeart/2005/8/layout/process5"/>
    <dgm:cxn modelId="{C9050AD2-50B9-41FD-A8E2-A69F346E21FE}" type="presParOf" srcId="{297BB0A7-953B-4C5C-8D49-EEE3BD9C33D6}" destId="{56D784ED-9EA3-48E9-B5C2-EF902AE97122}" srcOrd="5" destOrd="0" presId="urn:microsoft.com/office/officeart/2005/8/layout/process5"/>
    <dgm:cxn modelId="{7CFCAA27-E9CA-4093-9BF3-604CD03F5FD7}" type="presParOf" srcId="{56D784ED-9EA3-48E9-B5C2-EF902AE97122}" destId="{A2214AB6-C980-4C3F-8C23-D6FADABD859B}" srcOrd="0" destOrd="0" presId="urn:microsoft.com/office/officeart/2005/8/layout/process5"/>
    <dgm:cxn modelId="{63877453-3CA4-4719-989F-BEFD2232EBA3}" type="presParOf" srcId="{297BB0A7-953B-4C5C-8D49-EEE3BD9C33D6}" destId="{0F09FD6C-0EDF-478D-AC45-A7019DD9ACE7}" srcOrd="6" destOrd="0" presId="urn:microsoft.com/office/officeart/2005/8/layout/process5"/>
    <dgm:cxn modelId="{326E4F4C-10C7-48E4-B55F-76B439A33942}" type="presParOf" srcId="{297BB0A7-953B-4C5C-8D49-EEE3BD9C33D6}" destId="{305E2F1D-4DAE-4A0E-B675-7E090E826C11}" srcOrd="7" destOrd="0" presId="urn:microsoft.com/office/officeart/2005/8/layout/process5"/>
    <dgm:cxn modelId="{C6E7A6E2-BCAD-4A9C-BA95-2F74FDC2A89D}" type="presParOf" srcId="{305E2F1D-4DAE-4A0E-B675-7E090E826C11}" destId="{8406C388-34CF-4339-934B-84DFD988A7F1}" srcOrd="0" destOrd="0" presId="urn:microsoft.com/office/officeart/2005/8/layout/process5"/>
    <dgm:cxn modelId="{E718441E-A6A7-4EF7-A421-7899E3DB670B}" type="presParOf" srcId="{297BB0A7-953B-4C5C-8D49-EEE3BD9C33D6}" destId="{C3F96EEC-321F-4BAC-ABB7-B95FACE948DA}" srcOrd="8" destOrd="0" presId="urn:microsoft.com/office/officeart/2005/8/layout/process5"/>
    <dgm:cxn modelId="{027DEC16-AEA2-4C65-8393-4DF046D28566}" type="presParOf" srcId="{297BB0A7-953B-4C5C-8D49-EEE3BD9C33D6}" destId="{758EAE9F-742E-495A-AAA1-8013FEBD4BB9}" srcOrd="9" destOrd="0" presId="urn:microsoft.com/office/officeart/2005/8/layout/process5"/>
    <dgm:cxn modelId="{C167F864-43D5-45E7-99E4-8B12FD743645}" type="presParOf" srcId="{758EAE9F-742E-495A-AAA1-8013FEBD4BB9}" destId="{8A677013-F8B9-4DFD-A361-D885C9C67430}" srcOrd="0" destOrd="0" presId="urn:microsoft.com/office/officeart/2005/8/layout/process5"/>
    <dgm:cxn modelId="{BF348B5A-8E69-4BAF-8527-8C5D545C2654}" type="presParOf" srcId="{297BB0A7-953B-4C5C-8D49-EEE3BD9C33D6}" destId="{DF8C01DF-8D83-4518-810F-01D1CEA61FD4}" srcOrd="10" destOrd="0" presId="urn:microsoft.com/office/officeart/2005/8/layout/process5"/>
    <dgm:cxn modelId="{9E533356-9107-46B0-82F4-50722822C49D}" type="presParOf" srcId="{297BB0A7-953B-4C5C-8D49-EEE3BD9C33D6}" destId="{09E24ABC-D41E-4908-88EE-F6A55671D545}" srcOrd="11" destOrd="0" presId="urn:microsoft.com/office/officeart/2005/8/layout/process5"/>
    <dgm:cxn modelId="{ADB72039-B96E-441B-A52A-5B77166C0B65}" type="presParOf" srcId="{09E24ABC-D41E-4908-88EE-F6A55671D545}" destId="{B3A5AAA5-ACE3-4F3D-B422-32788ED9FB2C}" srcOrd="0" destOrd="0" presId="urn:microsoft.com/office/officeart/2005/8/layout/process5"/>
    <dgm:cxn modelId="{5BA2B029-9F24-48C8-A24D-52041DF3A5DC}" type="presParOf" srcId="{297BB0A7-953B-4C5C-8D49-EEE3BD9C33D6}" destId="{1D46290C-193D-45D4-8FA7-A80896C72F6C}" srcOrd="12" destOrd="0" presId="urn:microsoft.com/office/officeart/2005/8/layout/process5"/>
    <dgm:cxn modelId="{5C3F4480-BF03-4BAF-9BC3-E9946A12E08E}" type="presParOf" srcId="{297BB0A7-953B-4C5C-8D49-EEE3BD9C33D6}" destId="{2392ABEC-4122-44ED-AA09-16727D964293}" srcOrd="13" destOrd="0" presId="urn:microsoft.com/office/officeart/2005/8/layout/process5"/>
    <dgm:cxn modelId="{0018116C-7032-4794-80AB-09F5EBD2E240}" type="presParOf" srcId="{2392ABEC-4122-44ED-AA09-16727D964293}" destId="{0B0F3E76-ACFE-4F4F-AD7A-27F6B4466B5E}" srcOrd="0" destOrd="0" presId="urn:microsoft.com/office/officeart/2005/8/layout/process5"/>
    <dgm:cxn modelId="{CD486759-B3EA-440E-A3AD-8CEB943F8669}" type="presParOf" srcId="{297BB0A7-953B-4C5C-8D49-EEE3BD9C33D6}" destId="{468F6815-7EF8-4FB9-A937-46A35DF07ACE}" srcOrd="14" destOrd="0" presId="urn:microsoft.com/office/officeart/2005/8/layout/process5"/>
    <dgm:cxn modelId="{A341376E-E089-4E7D-A83F-EA8F3CB600DB}" type="presParOf" srcId="{297BB0A7-953B-4C5C-8D49-EEE3BD9C33D6}" destId="{66DE8CB8-4313-4A3D-B2BB-2697CCADCAD0}" srcOrd="15" destOrd="0" presId="urn:microsoft.com/office/officeart/2005/8/layout/process5"/>
    <dgm:cxn modelId="{8EBB55BB-6AD6-48F4-B3B0-5F43CF4DFD7C}" type="presParOf" srcId="{66DE8CB8-4313-4A3D-B2BB-2697CCADCAD0}" destId="{38AB2326-768D-439C-B823-F5521765878B}" srcOrd="0" destOrd="0" presId="urn:microsoft.com/office/officeart/2005/8/layout/process5"/>
    <dgm:cxn modelId="{9331D17E-114E-4866-A264-0249E60024F0}" type="presParOf" srcId="{297BB0A7-953B-4C5C-8D49-EEE3BD9C33D6}" destId="{984484B2-96F9-42EF-A9C4-FC8150573D2C}" srcOrd="16" destOrd="0" presId="urn:microsoft.com/office/officeart/2005/8/layout/process5"/>
    <dgm:cxn modelId="{BF5D06F2-7ABE-4788-A375-CD7CC71B21D6}" type="presParOf" srcId="{297BB0A7-953B-4C5C-8D49-EEE3BD9C33D6}" destId="{59817B47-DDA4-45B3-9A40-7B71F255F5EC}" srcOrd="17" destOrd="0" presId="urn:microsoft.com/office/officeart/2005/8/layout/process5"/>
    <dgm:cxn modelId="{0F46CDBB-A8F6-4457-896E-AF695E66D727}" type="presParOf" srcId="{59817B47-DDA4-45B3-9A40-7B71F255F5EC}" destId="{7369968E-06B4-4334-AB85-E618D680D7CD}" srcOrd="0" destOrd="0" presId="urn:microsoft.com/office/officeart/2005/8/layout/process5"/>
    <dgm:cxn modelId="{32BB4881-3E12-4DFC-9846-423618BD3BA3}" type="presParOf" srcId="{297BB0A7-953B-4C5C-8D49-EEE3BD9C33D6}" destId="{5F2DF0B6-8022-4ECF-8041-4B120675B129}" srcOrd="18" destOrd="0" presId="urn:microsoft.com/office/officeart/2005/8/layout/process5"/>
    <dgm:cxn modelId="{5FB6FFF2-2C12-48AF-BBDD-CD8070E61BA6}" type="presParOf" srcId="{297BB0A7-953B-4C5C-8D49-EEE3BD9C33D6}" destId="{405C7F15-79A0-46B1-ADCE-A43FB80E3D8F}" srcOrd="19" destOrd="0" presId="urn:microsoft.com/office/officeart/2005/8/layout/process5"/>
    <dgm:cxn modelId="{746EA87E-4C9F-49D4-89CC-16DF16CF01EE}" type="presParOf" srcId="{405C7F15-79A0-46B1-ADCE-A43FB80E3D8F}" destId="{B9ACF3C2-80A7-4C16-8FD8-F2FA25AAF21B}" srcOrd="0" destOrd="0" presId="urn:microsoft.com/office/officeart/2005/8/layout/process5"/>
    <dgm:cxn modelId="{670F0F9C-4385-4300-8562-5BCC3E1FB88E}" type="presParOf" srcId="{297BB0A7-953B-4C5C-8D49-EEE3BD9C33D6}" destId="{43D3112B-8738-46B9-A7F1-353F3A7E0271}" srcOrd="20" destOrd="0" presId="urn:microsoft.com/office/officeart/2005/8/layout/process5"/>
    <dgm:cxn modelId="{B37399D5-6E64-4407-99ED-39C9743BB82C}" type="presParOf" srcId="{297BB0A7-953B-4C5C-8D49-EEE3BD9C33D6}" destId="{D51E1ABA-EB8F-4A03-BFDE-8861D0F4E298}" srcOrd="21" destOrd="0" presId="urn:microsoft.com/office/officeart/2005/8/layout/process5"/>
    <dgm:cxn modelId="{C6B774A9-1280-4D59-A319-9077821C22C9}" type="presParOf" srcId="{D51E1ABA-EB8F-4A03-BFDE-8861D0F4E298}" destId="{1789F57F-2A30-4898-A146-3A3B9485C277}" srcOrd="0" destOrd="0" presId="urn:microsoft.com/office/officeart/2005/8/layout/process5"/>
    <dgm:cxn modelId="{4B22F291-F1D8-4D7C-968A-5A3CF2E75C81}" type="presParOf" srcId="{297BB0A7-953B-4C5C-8D49-EEE3BD9C33D6}" destId="{A1887AC8-D76D-41FD-8686-3E42D491FC47}" srcOrd="22" destOrd="0" presId="urn:microsoft.com/office/officeart/2005/8/layout/process5"/>
    <dgm:cxn modelId="{00D30402-A2A3-4A31-9FF7-77EF22EE8149}" type="presParOf" srcId="{297BB0A7-953B-4C5C-8D49-EEE3BD9C33D6}" destId="{604FB659-BF5B-4EAC-894D-C046A2EF11B2}" srcOrd="23" destOrd="0" presId="urn:microsoft.com/office/officeart/2005/8/layout/process5"/>
    <dgm:cxn modelId="{D69E7FC3-6CA1-4241-AE1E-4726601BB72F}" type="presParOf" srcId="{604FB659-BF5B-4EAC-894D-C046A2EF11B2}" destId="{3B6B157A-43E5-4BE9-8B8A-C30727A37A31}" srcOrd="0" destOrd="0" presId="urn:microsoft.com/office/officeart/2005/8/layout/process5"/>
    <dgm:cxn modelId="{3B1C09A4-67BB-42F1-B9FF-FE3A1E1A37DB}" type="presParOf" srcId="{297BB0A7-953B-4C5C-8D49-EEE3BD9C33D6}" destId="{EA51787E-78C0-4948-91D3-58D0B4BF0F1C}" srcOrd="2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F97D67A-607D-4C6A-82A2-AD9B3DC9AC7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3E076531-F0F3-4FB0-B991-C10EB84CA694}">
      <dgm:prSet phldrT="[Text]"/>
      <dgm:spPr/>
      <dgm:t>
        <a:bodyPr/>
        <a:lstStyle/>
        <a:p>
          <a:pPr algn="l"/>
          <a:r>
            <a:rPr lang="en-US" dirty="0"/>
            <a:t>Identify request: </a:t>
          </a:r>
        </a:p>
        <a:p>
          <a:pPr algn="l"/>
          <a:r>
            <a:rPr lang="en-US" dirty="0"/>
            <a:t>1. Sol – Sole Source </a:t>
          </a:r>
        </a:p>
        <a:p>
          <a:pPr algn="l"/>
          <a:r>
            <a:rPr lang="en-US" dirty="0"/>
            <a:t>2. Res (restrictive)</a:t>
          </a:r>
        </a:p>
        <a:p>
          <a:pPr algn="l"/>
          <a:r>
            <a:rPr lang="en-US" dirty="0"/>
            <a:t>3. U15 (under 15 days)</a:t>
          </a:r>
        </a:p>
        <a:p>
          <a:pPr algn="l"/>
          <a:r>
            <a:rPr lang="en-US" dirty="0"/>
            <a:t>4. Other Circumstances</a:t>
          </a:r>
        </a:p>
        <a:p>
          <a:pPr algn="l"/>
          <a:r>
            <a:rPr lang="en-US" dirty="0"/>
            <a:t>5. EMR (Emergency Orders)</a:t>
          </a:r>
        </a:p>
      </dgm:t>
    </dgm:pt>
    <dgm:pt modelId="{6CC686F9-AD4B-447C-9309-999CF62A32FB}" type="parTrans" cxnId="{A08BF801-5611-4719-987A-E318518C2CD7}">
      <dgm:prSet/>
      <dgm:spPr/>
      <dgm:t>
        <a:bodyPr/>
        <a:lstStyle/>
        <a:p>
          <a:endParaRPr lang="en-US"/>
        </a:p>
      </dgm:t>
    </dgm:pt>
    <dgm:pt modelId="{559F2E61-8DE3-4FDE-A0CC-4CEC502743E1}" type="sibTrans" cxnId="{A08BF801-5611-4719-987A-E318518C2CD7}">
      <dgm:prSet/>
      <dgm:spPr/>
      <dgm:t>
        <a:bodyPr/>
        <a:lstStyle/>
        <a:p>
          <a:endParaRPr lang="en-US"/>
        </a:p>
      </dgm:t>
    </dgm:pt>
    <dgm:pt modelId="{7B969A8C-86C8-4E3E-BDDA-5A941A390319}">
      <dgm:prSet phldrT="[Text]" custT="1"/>
      <dgm:spPr>
        <a:solidFill>
          <a:srgbClr val="FF0000"/>
        </a:solidFill>
      </dgm:spPr>
      <dgm:t>
        <a:bodyPr/>
        <a:lstStyle/>
        <a:p>
          <a:r>
            <a:rPr lang="en-US" sz="2400" dirty="0"/>
            <a:t>Add </a:t>
          </a:r>
          <a:r>
            <a:rPr lang="en-US" sz="2400" u="sng" dirty="0"/>
            <a:t>Header</a:t>
          </a:r>
          <a:r>
            <a:rPr lang="en-US" sz="2400" dirty="0"/>
            <a:t> Attachments</a:t>
          </a:r>
        </a:p>
      </dgm:t>
    </dgm:pt>
    <dgm:pt modelId="{4EAB97C4-4D7D-4D50-BCC3-5719128532E2}" type="parTrans" cxnId="{BD665AA5-CF15-4C07-84AC-29BB2B99D290}">
      <dgm:prSet/>
      <dgm:spPr/>
      <dgm:t>
        <a:bodyPr/>
        <a:lstStyle/>
        <a:p>
          <a:endParaRPr lang="en-US"/>
        </a:p>
      </dgm:t>
    </dgm:pt>
    <dgm:pt modelId="{032BBC82-7D88-4525-A079-D7FE4BA2A10F}" type="sibTrans" cxnId="{BD665AA5-CF15-4C07-84AC-29BB2B99D290}">
      <dgm:prSet/>
      <dgm:spPr/>
      <dgm:t>
        <a:bodyPr/>
        <a:lstStyle/>
        <a:p>
          <a:endParaRPr lang="en-US"/>
        </a:p>
      </dgm:t>
    </dgm:pt>
    <dgm:pt modelId="{BEC0797A-D6D9-4DFE-942D-6506DE8464EF}">
      <dgm:prSet phldrT="[Text]" custT="1"/>
      <dgm:spPr/>
      <dgm:t>
        <a:bodyPr/>
        <a:lstStyle/>
        <a:p>
          <a:r>
            <a:rPr lang="en-US" sz="2400" dirty="0"/>
            <a:t>Click “Ok” Button </a:t>
          </a:r>
        </a:p>
      </dgm:t>
    </dgm:pt>
    <dgm:pt modelId="{854EF698-F430-4309-9555-488850CA8154}" type="parTrans" cxnId="{CF598CC5-A179-40C4-8B1A-F06664E89054}">
      <dgm:prSet/>
      <dgm:spPr/>
      <dgm:t>
        <a:bodyPr/>
        <a:lstStyle/>
        <a:p>
          <a:endParaRPr lang="en-US"/>
        </a:p>
      </dgm:t>
    </dgm:pt>
    <dgm:pt modelId="{A054EF96-20A4-4888-ADFB-52B685C1F93C}" type="sibTrans" cxnId="{CF598CC5-A179-40C4-8B1A-F06664E89054}">
      <dgm:prSet/>
      <dgm:spPr/>
      <dgm:t>
        <a:bodyPr/>
        <a:lstStyle/>
        <a:p>
          <a:endParaRPr lang="en-US"/>
        </a:p>
      </dgm:t>
    </dgm:pt>
    <dgm:pt modelId="{C6FDB1A9-7B68-4FDB-9234-89CD9EEF293B}">
      <dgm:prSet/>
      <dgm:spPr/>
      <dgm:t>
        <a:bodyPr/>
        <a:lstStyle/>
        <a:p>
          <a:r>
            <a:rPr lang="en-US" dirty="0"/>
            <a:t>“O” will be displayed in the “Previous Order” Field- Take Note!</a:t>
          </a:r>
        </a:p>
      </dgm:t>
    </dgm:pt>
    <dgm:pt modelId="{D8A82D30-9F90-466C-921D-302F700CC04A}" type="parTrans" cxnId="{BC975CAA-B944-4D88-B350-FA36910CCFAF}">
      <dgm:prSet/>
      <dgm:spPr/>
      <dgm:t>
        <a:bodyPr/>
        <a:lstStyle/>
        <a:p>
          <a:endParaRPr lang="en-US"/>
        </a:p>
      </dgm:t>
    </dgm:pt>
    <dgm:pt modelId="{D4278603-BADE-4105-97F8-6C1812CD7E38}" type="sibTrans" cxnId="{BC975CAA-B944-4D88-B350-FA36910CCFAF}">
      <dgm:prSet/>
      <dgm:spPr/>
      <dgm:t>
        <a:bodyPr/>
        <a:lstStyle/>
        <a:p>
          <a:endParaRPr lang="en-US"/>
        </a:p>
      </dgm:t>
    </dgm:pt>
    <dgm:pt modelId="{24BD0CEC-43E8-4DF8-9E84-6A31CCD17958}">
      <dgm:prSet custT="1"/>
      <dgm:spPr/>
      <dgm:t>
        <a:bodyPr/>
        <a:lstStyle/>
        <a:p>
          <a:r>
            <a:rPr lang="en-US" sz="2400" dirty="0"/>
            <a:t>Close, and repeat as needed</a:t>
          </a:r>
        </a:p>
      </dgm:t>
    </dgm:pt>
    <dgm:pt modelId="{495CF83A-593A-4915-A7AA-B592769BB357}" type="parTrans" cxnId="{35415FDA-8101-4856-93CD-903150D30373}">
      <dgm:prSet/>
      <dgm:spPr/>
      <dgm:t>
        <a:bodyPr/>
        <a:lstStyle/>
        <a:p>
          <a:endParaRPr lang="en-US"/>
        </a:p>
      </dgm:t>
    </dgm:pt>
    <dgm:pt modelId="{3D2D0940-8840-4575-99C1-1899131CBA42}" type="sibTrans" cxnId="{35415FDA-8101-4856-93CD-903150D30373}">
      <dgm:prSet/>
      <dgm:spPr/>
      <dgm:t>
        <a:bodyPr/>
        <a:lstStyle/>
        <a:p>
          <a:endParaRPr lang="en-US"/>
        </a:p>
      </dgm:t>
    </dgm:pt>
    <dgm:pt modelId="{297BB0A7-953B-4C5C-8D49-EEE3BD9C33D6}" type="pres">
      <dgm:prSet presAssocID="{1F97D67A-607D-4C6A-82A2-AD9B3DC9AC72}" presName="diagram" presStyleCnt="0">
        <dgm:presLayoutVars>
          <dgm:dir/>
          <dgm:resizeHandles val="exact"/>
        </dgm:presLayoutVars>
      </dgm:prSet>
      <dgm:spPr/>
    </dgm:pt>
    <dgm:pt modelId="{219A0D4F-7898-4E4D-939B-F8D2602FB750}" type="pres">
      <dgm:prSet presAssocID="{3E076531-F0F3-4FB0-B991-C10EB84CA694}" presName="node" presStyleLbl="node1" presStyleIdx="0" presStyleCnt="5" custScaleX="131533" custScaleY="149176" custLinFactNeighborX="-39972" custLinFactNeighborY="-20668">
        <dgm:presLayoutVars>
          <dgm:bulletEnabled val="1"/>
        </dgm:presLayoutVars>
      </dgm:prSet>
      <dgm:spPr/>
    </dgm:pt>
    <dgm:pt modelId="{5F8552B8-43B1-48FA-BD2A-79CB4689F5CF}" type="pres">
      <dgm:prSet presAssocID="{559F2E61-8DE3-4FDE-A0CC-4CEC502743E1}" presName="sibTrans" presStyleLbl="sibTrans2D1" presStyleIdx="0" presStyleCnt="4" custAng="21392785" custLinFactNeighborX="5709" custLinFactNeighborY="-13037"/>
      <dgm:spPr/>
    </dgm:pt>
    <dgm:pt modelId="{F8BF46E8-AFD1-4A2E-90F0-3130213DDE51}" type="pres">
      <dgm:prSet presAssocID="{559F2E61-8DE3-4FDE-A0CC-4CEC502743E1}" presName="connectorText" presStyleLbl="sibTrans2D1" presStyleIdx="0" presStyleCnt="4"/>
      <dgm:spPr/>
    </dgm:pt>
    <dgm:pt modelId="{32B9D7AA-E46C-45E4-879A-4E14D359DD5B}" type="pres">
      <dgm:prSet presAssocID="{7B969A8C-86C8-4E3E-BDDA-5A941A390319}" presName="node" presStyleLbl="node1" presStyleIdx="1" presStyleCnt="5" custScaleX="151829" custScaleY="207301" custLinFactNeighborX="51421" custLinFactNeighborY="5707">
        <dgm:presLayoutVars>
          <dgm:bulletEnabled val="1"/>
        </dgm:presLayoutVars>
      </dgm:prSet>
      <dgm:spPr/>
    </dgm:pt>
    <dgm:pt modelId="{E8E66664-33D6-4765-AFA9-C772765BF67B}" type="pres">
      <dgm:prSet presAssocID="{032BBC82-7D88-4525-A079-D7FE4BA2A10F}" presName="sibTrans" presStyleLbl="sibTrans2D1" presStyleIdx="1" presStyleCnt="4"/>
      <dgm:spPr/>
    </dgm:pt>
    <dgm:pt modelId="{3C754E50-612A-4CCF-BDB2-F2B0616FAC2D}" type="pres">
      <dgm:prSet presAssocID="{032BBC82-7D88-4525-A079-D7FE4BA2A10F}" presName="connectorText" presStyleLbl="sibTrans2D1" presStyleIdx="1" presStyleCnt="4"/>
      <dgm:spPr/>
    </dgm:pt>
    <dgm:pt modelId="{AE469C37-FA6C-4C94-879F-1F6F1A9F78F2}" type="pres">
      <dgm:prSet presAssocID="{BEC0797A-D6D9-4DFE-942D-6506DE8464EF}" presName="node" presStyleLbl="node1" presStyleIdx="2" presStyleCnt="5" custLinFactNeighborX="40295" custLinFactNeighborY="-5756">
        <dgm:presLayoutVars>
          <dgm:bulletEnabled val="1"/>
        </dgm:presLayoutVars>
      </dgm:prSet>
      <dgm:spPr/>
    </dgm:pt>
    <dgm:pt modelId="{F9E113BD-8C1F-4FC7-AE71-82AA0D8589CD}" type="pres">
      <dgm:prSet presAssocID="{A054EF96-20A4-4888-ADFB-52B685C1F93C}" presName="sibTrans" presStyleLbl="sibTrans2D1" presStyleIdx="2" presStyleCnt="4"/>
      <dgm:spPr/>
    </dgm:pt>
    <dgm:pt modelId="{21328554-19D5-417A-93B4-C77267FA1031}" type="pres">
      <dgm:prSet presAssocID="{A054EF96-20A4-4888-ADFB-52B685C1F93C}" presName="connectorText" presStyleLbl="sibTrans2D1" presStyleIdx="2" presStyleCnt="4"/>
      <dgm:spPr/>
    </dgm:pt>
    <dgm:pt modelId="{B9865758-F1AD-42C7-8E33-C926814810D3}" type="pres">
      <dgm:prSet presAssocID="{C6FDB1A9-7B68-4FDB-9234-89CD9EEF293B}" presName="node" presStyleLbl="node1" presStyleIdx="3" presStyleCnt="5">
        <dgm:presLayoutVars>
          <dgm:bulletEnabled val="1"/>
        </dgm:presLayoutVars>
      </dgm:prSet>
      <dgm:spPr/>
    </dgm:pt>
    <dgm:pt modelId="{AD65B0A6-4ED2-4615-8BA2-BEE3EABF411E}" type="pres">
      <dgm:prSet presAssocID="{D4278603-BADE-4105-97F8-6C1812CD7E38}" presName="sibTrans" presStyleLbl="sibTrans2D1" presStyleIdx="3" presStyleCnt="4"/>
      <dgm:spPr/>
    </dgm:pt>
    <dgm:pt modelId="{D753C296-5490-4D4B-9698-9701A68E6BD4}" type="pres">
      <dgm:prSet presAssocID="{D4278603-BADE-4105-97F8-6C1812CD7E38}" presName="connectorText" presStyleLbl="sibTrans2D1" presStyleIdx="3" presStyleCnt="4"/>
      <dgm:spPr/>
    </dgm:pt>
    <dgm:pt modelId="{5D160FB9-E286-40C0-AB90-6911D4E00283}" type="pres">
      <dgm:prSet presAssocID="{24BD0CEC-43E8-4DF8-9E84-6A31CCD17958}" presName="node" presStyleLbl="node1" presStyleIdx="4" presStyleCnt="5">
        <dgm:presLayoutVars>
          <dgm:bulletEnabled val="1"/>
        </dgm:presLayoutVars>
      </dgm:prSet>
      <dgm:spPr/>
    </dgm:pt>
  </dgm:ptLst>
  <dgm:cxnLst>
    <dgm:cxn modelId="{A08BF801-5611-4719-987A-E318518C2CD7}" srcId="{1F97D67A-607D-4C6A-82A2-AD9B3DC9AC72}" destId="{3E076531-F0F3-4FB0-B991-C10EB84CA694}" srcOrd="0" destOrd="0" parTransId="{6CC686F9-AD4B-447C-9309-999CF62A32FB}" sibTransId="{559F2E61-8DE3-4FDE-A0CC-4CEC502743E1}"/>
    <dgm:cxn modelId="{0532B713-A02F-4E87-A3B0-C845B748C084}" type="presOf" srcId="{BEC0797A-D6D9-4DFE-942D-6506DE8464EF}" destId="{AE469C37-FA6C-4C94-879F-1F6F1A9F78F2}" srcOrd="0" destOrd="0" presId="urn:microsoft.com/office/officeart/2005/8/layout/process5"/>
    <dgm:cxn modelId="{346A0F23-2884-49B0-83E3-279C262A0463}" type="presOf" srcId="{A054EF96-20A4-4888-ADFB-52B685C1F93C}" destId="{F9E113BD-8C1F-4FC7-AE71-82AA0D8589CD}" srcOrd="0" destOrd="0" presId="urn:microsoft.com/office/officeart/2005/8/layout/process5"/>
    <dgm:cxn modelId="{AE4B2B34-3A29-47C2-BCE4-AE435FA2185F}" type="presOf" srcId="{24BD0CEC-43E8-4DF8-9E84-6A31CCD17958}" destId="{5D160FB9-E286-40C0-AB90-6911D4E00283}" srcOrd="0" destOrd="0" presId="urn:microsoft.com/office/officeart/2005/8/layout/process5"/>
    <dgm:cxn modelId="{91BBE93C-6259-43A3-A480-AFA8B410FEEB}" type="presOf" srcId="{C6FDB1A9-7B68-4FDB-9234-89CD9EEF293B}" destId="{B9865758-F1AD-42C7-8E33-C926814810D3}" srcOrd="0" destOrd="0" presId="urn:microsoft.com/office/officeart/2005/8/layout/process5"/>
    <dgm:cxn modelId="{61334945-0BC0-4167-828F-DABEA311D382}" type="presOf" srcId="{1F97D67A-607D-4C6A-82A2-AD9B3DC9AC72}" destId="{297BB0A7-953B-4C5C-8D49-EEE3BD9C33D6}" srcOrd="0" destOrd="0" presId="urn:microsoft.com/office/officeart/2005/8/layout/process5"/>
    <dgm:cxn modelId="{1A1DB347-1EAD-4F48-AE68-3F946C6E10F5}" type="presOf" srcId="{D4278603-BADE-4105-97F8-6C1812CD7E38}" destId="{AD65B0A6-4ED2-4615-8BA2-BEE3EABF411E}" srcOrd="0" destOrd="0" presId="urn:microsoft.com/office/officeart/2005/8/layout/process5"/>
    <dgm:cxn modelId="{9B8F346F-D975-4393-BA7D-51DC7EFE1994}" type="presOf" srcId="{032BBC82-7D88-4525-A079-D7FE4BA2A10F}" destId="{E8E66664-33D6-4765-AFA9-C772765BF67B}" srcOrd="0" destOrd="0" presId="urn:microsoft.com/office/officeart/2005/8/layout/process5"/>
    <dgm:cxn modelId="{19F8327A-A6DB-4332-9DC6-3E05FAA67332}" type="presOf" srcId="{559F2E61-8DE3-4FDE-A0CC-4CEC502743E1}" destId="{F8BF46E8-AFD1-4A2E-90F0-3130213DDE51}" srcOrd="1" destOrd="0" presId="urn:microsoft.com/office/officeart/2005/8/layout/process5"/>
    <dgm:cxn modelId="{DF4B537B-24EE-41B0-841A-A2F70D75C8EB}" type="presOf" srcId="{559F2E61-8DE3-4FDE-A0CC-4CEC502743E1}" destId="{5F8552B8-43B1-48FA-BD2A-79CB4689F5CF}" srcOrd="0" destOrd="0" presId="urn:microsoft.com/office/officeart/2005/8/layout/process5"/>
    <dgm:cxn modelId="{95B76190-818C-4D80-AD86-65DDAD8CDCB0}" type="presOf" srcId="{A054EF96-20A4-4888-ADFB-52B685C1F93C}" destId="{21328554-19D5-417A-93B4-C77267FA1031}" srcOrd="1" destOrd="0" presId="urn:microsoft.com/office/officeart/2005/8/layout/process5"/>
    <dgm:cxn modelId="{D511E09C-69C5-4257-AE4B-0323FF21BB80}" type="presOf" srcId="{7B969A8C-86C8-4E3E-BDDA-5A941A390319}" destId="{32B9D7AA-E46C-45E4-879A-4E14D359DD5B}" srcOrd="0" destOrd="0" presId="urn:microsoft.com/office/officeart/2005/8/layout/process5"/>
    <dgm:cxn modelId="{BD665AA5-CF15-4C07-84AC-29BB2B99D290}" srcId="{1F97D67A-607D-4C6A-82A2-AD9B3DC9AC72}" destId="{7B969A8C-86C8-4E3E-BDDA-5A941A390319}" srcOrd="1" destOrd="0" parTransId="{4EAB97C4-4D7D-4D50-BCC3-5719128532E2}" sibTransId="{032BBC82-7D88-4525-A079-D7FE4BA2A10F}"/>
    <dgm:cxn modelId="{8C67F6A5-8DE7-48A2-9641-F33A706A267A}" type="presOf" srcId="{032BBC82-7D88-4525-A079-D7FE4BA2A10F}" destId="{3C754E50-612A-4CCF-BDB2-F2B0616FAC2D}" srcOrd="1" destOrd="0" presId="urn:microsoft.com/office/officeart/2005/8/layout/process5"/>
    <dgm:cxn modelId="{BC975CAA-B944-4D88-B350-FA36910CCFAF}" srcId="{1F97D67A-607D-4C6A-82A2-AD9B3DC9AC72}" destId="{C6FDB1A9-7B68-4FDB-9234-89CD9EEF293B}" srcOrd="3" destOrd="0" parTransId="{D8A82D30-9F90-466C-921D-302F700CC04A}" sibTransId="{D4278603-BADE-4105-97F8-6C1812CD7E38}"/>
    <dgm:cxn modelId="{C71B3CAB-EB6E-43CF-8D71-EA8C7DC374EC}" type="presOf" srcId="{3E076531-F0F3-4FB0-B991-C10EB84CA694}" destId="{219A0D4F-7898-4E4D-939B-F8D2602FB750}" srcOrd="0" destOrd="0" presId="urn:microsoft.com/office/officeart/2005/8/layout/process5"/>
    <dgm:cxn modelId="{CF598CC5-A179-40C4-8B1A-F06664E89054}" srcId="{1F97D67A-607D-4C6A-82A2-AD9B3DC9AC72}" destId="{BEC0797A-D6D9-4DFE-942D-6506DE8464EF}" srcOrd="2" destOrd="0" parTransId="{854EF698-F430-4309-9555-488850CA8154}" sibTransId="{A054EF96-20A4-4888-ADFB-52B685C1F93C}"/>
    <dgm:cxn modelId="{35415FDA-8101-4856-93CD-903150D30373}" srcId="{1F97D67A-607D-4C6A-82A2-AD9B3DC9AC72}" destId="{24BD0CEC-43E8-4DF8-9E84-6A31CCD17958}" srcOrd="4" destOrd="0" parTransId="{495CF83A-593A-4915-A7AA-B592769BB357}" sibTransId="{3D2D0940-8840-4575-99C1-1899131CBA42}"/>
    <dgm:cxn modelId="{3F5C48FD-FBF4-4813-8D93-BEE5EE6F14E0}" type="presOf" srcId="{D4278603-BADE-4105-97F8-6C1812CD7E38}" destId="{D753C296-5490-4D4B-9698-9701A68E6BD4}" srcOrd="1" destOrd="0" presId="urn:microsoft.com/office/officeart/2005/8/layout/process5"/>
    <dgm:cxn modelId="{23B3E088-4E5E-4CC3-AA0E-5054BDE8586F}" type="presParOf" srcId="{297BB0A7-953B-4C5C-8D49-EEE3BD9C33D6}" destId="{219A0D4F-7898-4E4D-939B-F8D2602FB750}" srcOrd="0" destOrd="0" presId="urn:microsoft.com/office/officeart/2005/8/layout/process5"/>
    <dgm:cxn modelId="{FD827F8A-8696-4FC1-8EAC-D5D45F5A1138}" type="presParOf" srcId="{297BB0A7-953B-4C5C-8D49-EEE3BD9C33D6}" destId="{5F8552B8-43B1-48FA-BD2A-79CB4689F5CF}" srcOrd="1" destOrd="0" presId="urn:microsoft.com/office/officeart/2005/8/layout/process5"/>
    <dgm:cxn modelId="{C54986F1-19DC-4D5F-8EA0-E46D5AC420B8}" type="presParOf" srcId="{5F8552B8-43B1-48FA-BD2A-79CB4689F5CF}" destId="{F8BF46E8-AFD1-4A2E-90F0-3130213DDE51}" srcOrd="0" destOrd="0" presId="urn:microsoft.com/office/officeart/2005/8/layout/process5"/>
    <dgm:cxn modelId="{26AEB43E-9012-44DE-B7DA-5450BD4481A0}" type="presParOf" srcId="{297BB0A7-953B-4C5C-8D49-EEE3BD9C33D6}" destId="{32B9D7AA-E46C-45E4-879A-4E14D359DD5B}" srcOrd="2" destOrd="0" presId="urn:microsoft.com/office/officeart/2005/8/layout/process5"/>
    <dgm:cxn modelId="{DB3B17E4-9EAF-4256-8523-682CB28888F7}" type="presParOf" srcId="{297BB0A7-953B-4C5C-8D49-EEE3BD9C33D6}" destId="{E8E66664-33D6-4765-AFA9-C772765BF67B}" srcOrd="3" destOrd="0" presId="urn:microsoft.com/office/officeart/2005/8/layout/process5"/>
    <dgm:cxn modelId="{F8BB828E-A47E-45EF-B81F-68363E1E7D15}" type="presParOf" srcId="{E8E66664-33D6-4765-AFA9-C772765BF67B}" destId="{3C754E50-612A-4CCF-BDB2-F2B0616FAC2D}" srcOrd="0" destOrd="0" presId="urn:microsoft.com/office/officeart/2005/8/layout/process5"/>
    <dgm:cxn modelId="{1A03252D-D61E-41F1-BEC6-390A25D757D1}" type="presParOf" srcId="{297BB0A7-953B-4C5C-8D49-EEE3BD9C33D6}" destId="{AE469C37-FA6C-4C94-879F-1F6F1A9F78F2}" srcOrd="4" destOrd="0" presId="urn:microsoft.com/office/officeart/2005/8/layout/process5"/>
    <dgm:cxn modelId="{FF723996-69B0-4E7C-8580-B1DB290F95F8}" type="presParOf" srcId="{297BB0A7-953B-4C5C-8D49-EEE3BD9C33D6}" destId="{F9E113BD-8C1F-4FC7-AE71-82AA0D8589CD}" srcOrd="5" destOrd="0" presId="urn:microsoft.com/office/officeart/2005/8/layout/process5"/>
    <dgm:cxn modelId="{922B428C-2617-4DDD-B84F-7EBCD63BDFC2}" type="presParOf" srcId="{F9E113BD-8C1F-4FC7-AE71-82AA0D8589CD}" destId="{21328554-19D5-417A-93B4-C77267FA1031}" srcOrd="0" destOrd="0" presId="urn:microsoft.com/office/officeart/2005/8/layout/process5"/>
    <dgm:cxn modelId="{E024452F-C291-4834-84EC-3C39450B7626}" type="presParOf" srcId="{297BB0A7-953B-4C5C-8D49-EEE3BD9C33D6}" destId="{B9865758-F1AD-42C7-8E33-C926814810D3}" srcOrd="6" destOrd="0" presId="urn:microsoft.com/office/officeart/2005/8/layout/process5"/>
    <dgm:cxn modelId="{32546DD6-15CF-4F2D-B138-FD7207EF15FB}" type="presParOf" srcId="{297BB0A7-953B-4C5C-8D49-EEE3BD9C33D6}" destId="{AD65B0A6-4ED2-4615-8BA2-BEE3EABF411E}" srcOrd="7" destOrd="0" presId="urn:microsoft.com/office/officeart/2005/8/layout/process5"/>
    <dgm:cxn modelId="{FE3F79E5-AFA3-44D3-B0FE-F18D24BDD352}" type="presParOf" srcId="{AD65B0A6-4ED2-4615-8BA2-BEE3EABF411E}" destId="{D753C296-5490-4D4B-9698-9701A68E6BD4}" srcOrd="0" destOrd="0" presId="urn:microsoft.com/office/officeart/2005/8/layout/process5"/>
    <dgm:cxn modelId="{C29DD13F-B582-4F35-A5F2-C427C0719B71}" type="presParOf" srcId="{297BB0A7-953B-4C5C-8D49-EEE3BD9C33D6}" destId="{5D160FB9-E286-40C0-AB90-6911D4E00283}"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F97D67A-607D-4C6A-82A2-AD9B3DC9AC7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3E076531-F0F3-4FB0-B991-C10EB84CA694}">
      <dgm:prSet phldrT="[Text]"/>
      <dgm:spPr/>
      <dgm:t>
        <a:bodyPr/>
        <a:lstStyle/>
        <a:p>
          <a:r>
            <a:rPr lang="en-US" dirty="0"/>
            <a:t>Go to “Purchasing- Agencies” in E1 Navigator </a:t>
          </a:r>
        </a:p>
      </dgm:t>
    </dgm:pt>
    <dgm:pt modelId="{6CC686F9-AD4B-447C-9309-999CF62A32FB}" type="parTrans" cxnId="{A08BF801-5611-4719-987A-E318518C2CD7}">
      <dgm:prSet/>
      <dgm:spPr/>
      <dgm:t>
        <a:bodyPr/>
        <a:lstStyle/>
        <a:p>
          <a:endParaRPr lang="en-US"/>
        </a:p>
      </dgm:t>
    </dgm:pt>
    <dgm:pt modelId="{559F2E61-8DE3-4FDE-A0CC-4CEC502743E1}" type="sibTrans" cxnId="{A08BF801-5611-4719-987A-E318518C2CD7}">
      <dgm:prSet/>
      <dgm:spPr/>
      <dgm:t>
        <a:bodyPr/>
        <a:lstStyle/>
        <a:p>
          <a:endParaRPr lang="en-US"/>
        </a:p>
      </dgm:t>
    </dgm:pt>
    <dgm:pt modelId="{7B969A8C-86C8-4E3E-BDDA-5A941A390319}">
      <dgm:prSet phldrT="[Text]"/>
      <dgm:spPr/>
      <dgm:t>
        <a:bodyPr/>
        <a:lstStyle/>
        <a:p>
          <a:r>
            <a:rPr lang="en-US" dirty="0"/>
            <a:t>“Deviation Request”</a:t>
          </a:r>
        </a:p>
      </dgm:t>
    </dgm:pt>
    <dgm:pt modelId="{4EAB97C4-4D7D-4D50-BCC3-5719128532E2}" type="parTrans" cxnId="{BD665AA5-CF15-4C07-84AC-29BB2B99D290}">
      <dgm:prSet/>
      <dgm:spPr/>
      <dgm:t>
        <a:bodyPr/>
        <a:lstStyle/>
        <a:p>
          <a:endParaRPr lang="en-US"/>
        </a:p>
      </dgm:t>
    </dgm:pt>
    <dgm:pt modelId="{032BBC82-7D88-4525-A079-D7FE4BA2A10F}" type="sibTrans" cxnId="{BD665AA5-CF15-4C07-84AC-29BB2B99D290}">
      <dgm:prSet/>
      <dgm:spPr/>
      <dgm:t>
        <a:bodyPr/>
        <a:lstStyle/>
        <a:p>
          <a:endParaRPr lang="en-US"/>
        </a:p>
      </dgm:t>
    </dgm:pt>
    <dgm:pt modelId="{BEC0797A-D6D9-4DFE-942D-6506DE8464EF}">
      <dgm:prSet phldrT="[Text]"/>
      <dgm:spPr/>
      <dgm:t>
        <a:bodyPr/>
        <a:lstStyle/>
        <a:p>
          <a:r>
            <a:rPr lang="en-US" dirty="0"/>
            <a:t>Enter a Deviation Request (O8)</a:t>
          </a:r>
        </a:p>
      </dgm:t>
    </dgm:pt>
    <dgm:pt modelId="{854EF698-F430-4309-9555-488850CA8154}" type="parTrans" cxnId="{CF598CC5-A179-40C4-8B1A-F06664E89054}">
      <dgm:prSet/>
      <dgm:spPr/>
      <dgm:t>
        <a:bodyPr/>
        <a:lstStyle/>
        <a:p>
          <a:endParaRPr lang="en-US"/>
        </a:p>
      </dgm:t>
    </dgm:pt>
    <dgm:pt modelId="{A054EF96-20A4-4888-ADFB-52B685C1F93C}" type="sibTrans" cxnId="{CF598CC5-A179-40C4-8B1A-F06664E89054}">
      <dgm:prSet/>
      <dgm:spPr/>
      <dgm:t>
        <a:bodyPr/>
        <a:lstStyle/>
        <a:p>
          <a:endParaRPr lang="en-US"/>
        </a:p>
      </dgm:t>
    </dgm:pt>
    <dgm:pt modelId="{9247B1D7-DE5C-4769-98DF-311E571620CD}">
      <dgm:prSet phldrT="[Text]"/>
      <dgm:spPr/>
      <dgm:t>
        <a:bodyPr/>
        <a:lstStyle/>
        <a:p>
          <a:r>
            <a:rPr lang="en-US" dirty="0"/>
            <a:t>Use the “Add” Function</a:t>
          </a:r>
        </a:p>
      </dgm:t>
    </dgm:pt>
    <dgm:pt modelId="{E7DA84F1-E871-4ABB-91BA-276A26515B66}" type="parTrans" cxnId="{D58CF59D-7653-4FFD-B8A7-8D3EF1997958}">
      <dgm:prSet/>
      <dgm:spPr/>
      <dgm:t>
        <a:bodyPr/>
        <a:lstStyle/>
        <a:p>
          <a:endParaRPr lang="en-US"/>
        </a:p>
      </dgm:t>
    </dgm:pt>
    <dgm:pt modelId="{C56EEBC5-D84E-4DB5-87C9-0A5973911C07}" type="sibTrans" cxnId="{D58CF59D-7653-4FFD-B8A7-8D3EF1997958}">
      <dgm:prSet/>
      <dgm:spPr/>
      <dgm:t>
        <a:bodyPr/>
        <a:lstStyle/>
        <a:p>
          <a:endParaRPr lang="en-US"/>
        </a:p>
      </dgm:t>
    </dgm:pt>
    <dgm:pt modelId="{1899C300-2038-4F0E-9C23-04CF487D724A}">
      <dgm:prSet phldrT="[Text]"/>
      <dgm:spPr/>
      <dgm:t>
        <a:bodyPr/>
        <a:lstStyle/>
        <a:p>
          <a:r>
            <a:rPr lang="en-US" dirty="0"/>
            <a:t>Populate new fields such as address book, ship to, BU, </a:t>
          </a:r>
          <a:r>
            <a:rPr lang="en-US" dirty="0" err="1"/>
            <a:t>etc</a:t>
          </a:r>
          <a:endParaRPr lang="en-US" dirty="0"/>
        </a:p>
      </dgm:t>
    </dgm:pt>
    <dgm:pt modelId="{A1CA912A-85CB-4EDF-BC87-9EFAB35F0050}" type="parTrans" cxnId="{FC522FDE-613B-406F-B9FB-29B82254115B}">
      <dgm:prSet/>
      <dgm:spPr/>
      <dgm:t>
        <a:bodyPr/>
        <a:lstStyle/>
        <a:p>
          <a:endParaRPr lang="en-US"/>
        </a:p>
      </dgm:t>
    </dgm:pt>
    <dgm:pt modelId="{A84BAED4-D8C3-4FBA-8248-BC8CC40B7761}" type="sibTrans" cxnId="{FC522FDE-613B-406F-B9FB-29B82254115B}">
      <dgm:prSet/>
      <dgm:spPr/>
      <dgm:t>
        <a:bodyPr/>
        <a:lstStyle/>
        <a:p>
          <a:endParaRPr lang="en-US"/>
        </a:p>
      </dgm:t>
    </dgm:pt>
    <dgm:pt modelId="{225AAB30-A9D5-4777-A3EE-361284F7E83B}">
      <dgm:prSet/>
      <dgm:spPr/>
      <dgm:t>
        <a:bodyPr/>
        <a:lstStyle/>
        <a:p>
          <a:r>
            <a:rPr lang="en-US" dirty="0"/>
            <a:t>Click “Additional Properties” Tab</a:t>
          </a:r>
        </a:p>
      </dgm:t>
    </dgm:pt>
    <dgm:pt modelId="{05ED5E4C-CF2A-4409-A9CC-00AE21538BF6}" type="parTrans" cxnId="{6B8BD033-67C9-4735-86F8-FD0583F179D8}">
      <dgm:prSet/>
      <dgm:spPr/>
    </dgm:pt>
    <dgm:pt modelId="{32BB76F1-F2C0-4290-ACFA-A0CA3F5F15F8}" type="sibTrans" cxnId="{6B8BD033-67C9-4735-86F8-FD0583F179D8}">
      <dgm:prSet/>
      <dgm:spPr/>
      <dgm:t>
        <a:bodyPr/>
        <a:lstStyle/>
        <a:p>
          <a:endParaRPr lang="en-US"/>
        </a:p>
      </dgm:t>
    </dgm:pt>
    <dgm:pt modelId="{F72DA2B0-86DF-4788-BFBD-085CAA90F79D}">
      <dgm:prSet/>
      <dgm:spPr/>
      <dgm:t>
        <a:bodyPr/>
        <a:lstStyle/>
        <a:p>
          <a:r>
            <a:rPr lang="en-US" dirty="0"/>
            <a:t>Populate New fields such as document description, document location, contact </a:t>
          </a:r>
        </a:p>
      </dgm:t>
    </dgm:pt>
    <dgm:pt modelId="{1FAAC998-9031-492C-86E2-6C3A43506D96}" type="parTrans" cxnId="{0EA5A1BC-43AF-42D7-9735-F2617F9A23F7}">
      <dgm:prSet/>
      <dgm:spPr/>
    </dgm:pt>
    <dgm:pt modelId="{48F2437F-6DA6-4938-9289-0783188CF4E6}" type="sibTrans" cxnId="{0EA5A1BC-43AF-42D7-9735-F2617F9A23F7}">
      <dgm:prSet/>
      <dgm:spPr/>
      <dgm:t>
        <a:bodyPr/>
        <a:lstStyle/>
        <a:p>
          <a:endParaRPr lang="en-US"/>
        </a:p>
      </dgm:t>
    </dgm:pt>
    <dgm:pt modelId="{AFBC053A-0255-4D1C-AA8F-9E53013F525E}">
      <dgm:prSet/>
      <dgm:spPr/>
      <dgm:t>
        <a:bodyPr/>
        <a:lstStyle/>
        <a:p>
          <a:r>
            <a:rPr lang="en-US" dirty="0"/>
            <a:t>Click “Category Codes” Tab</a:t>
          </a:r>
        </a:p>
      </dgm:t>
    </dgm:pt>
    <dgm:pt modelId="{E58EE6B1-B3BC-4941-83D4-FB2ECF4658BB}" type="parTrans" cxnId="{5EB7354D-3985-4F07-967D-DE62D745CE83}">
      <dgm:prSet/>
      <dgm:spPr/>
    </dgm:pt>
    <dgm:pt modelId="{2A8C637D-0BBB-4A5C-BA3A-6B53D7154C63}" type="sibTrans" cxnId="{5EB7354D-3985-4F07-967D-DE62D745CE83}">
      <dgm:prSet/>
      <dgm:spPr/>
      <dgm:t>
        <a:bodyPr/>
        <a:lstStyle/>
        <a:p>
          <a:endParaRPr lang="en-US"/>
        </a:p>
      </dgm:t>
    </dgm:pt>
    <dgm:pt modelId="{6A3D78D8-163B-4898-986A-60E1A5CE0DA0}">
      <dgm:prSet/>
      <dgm:spPr/>
      <dgm:t>
        <a:bodyPr/>
        <a:lstStyle/>
        <a:p>
          <a:r>
            <a:rPr lang="en-US" dirty="0"/>
            <a:t>Populate New fields such as new/renew/ extension </a:t>
          </a:r>
          <a:r>
            <a:rPr lang="en-US" dirty="0" err="1"/>
            <a:t>etc</a:t>
          </a:r>
          <a:endParaRPr lang="en-US" dirty="0"/>
        </a:p>
      </dgm:t>
    </dgm:pt>
    <dgm:pt modelId="{430209B8-7F43-4382-BF75-022F0B6B7E7F}" type="parTrans" cxnId="{56A8860A-915D-4971-BC68-1D82470D5A93}">
      <dgm:prSet/>
      <dgm:spPr/>
    </dgm:pt>
    <dgm:pt modelId="{CB05CA65-44A1-4621-AA5A-51E41A086CA7}" type="sibTrans" cxnId="{56A8860A-915D-4971-BC68-1D82470D5A93}">
      <dgm:prSet/>
      <dgm:spPr/>
      <dgm:t>
        <a:bodyPr/>
        <a:lstStyle/>
        <a:p>
          <a:endParaRPr lang="en-US"/>
        </a:p>
      </dgm:t>
    </dgm:pt>
    <dgm:pt modelId="{CE76364E-E3C1-44FC-909B-C6C630670A1E}">
      <dgm:prSet/>
      <dgm:spPr/>
      <dgm:t>
        <a:bodyPr/>
        <a:lstStyle/>
        <a:p>
          <a:r>
            <a:rPr lang="en-US" dirty="0"/>
            <a:t>Click “Ok” icon</a:t>
          </a:r>
        </a:p>
      </dgm:t>
    </dgm:pt>
    <dgm:pt modelId="{039937BF-41CD-4953-8E2F-C2925C02CD37}" type="parTrans" cxnId="{88ECB93A-D9AB-4B6B-92CE-1AAFA0DFB5F8}">
      <dgm:prSet/>
      <dgm:spPr/>
    </dgm:pt>
    <dgm:pt modelId="{6DD5CCFC-0468-423D-B86F-C05547BB7202}" type="sibTrans" cxnId="{88ECB93A-D9AB-4B6B-92CE-1AAFA0DFB5F8}">
      <dgm:prSet/>
      <dgm:spPr/>
      <dgm:t>
        <a:bodyPr/>
        <a:lstStyle/>
        <a:p>
          <a:endParaRPr lang="en-US"/>
        </a:p>
      </dgm:t>
    </dgm:pt>
    <dgm:pt modelId="{FA05A368-CBFA-4E69-B9F4-8DD6073E1A3B}">
      <dgm:prSet/>
      <dgm:spPr/>
      <dgm:t>
        <a:bodyPr/>
        <a:lstStyle/>
        <a:p>
          <a:r>
            <a:rPr lang="en-US" dirty="0"/>
            <a:t>Enter applicable information such as the NIGP code, Quantity, UoM, Unit Cost, </a:t>
          </a:r>
          <a:r>
            <a:rPr lang="en-US" dirty="0" err="1"/>
            <a:t>etc</a:t>
          </a:r>
          <a:endParaRPr lang="en-US" dirty="0"/>
        </a:p>
      </dgm:t>
    </dgm:pt>
    <dgm:pt modelId="{C1A7E928-5C01-41EF-9C3D-41453DCFE547}" type="parTrans" cxnId="{86CB7A2E-F104-4FEC-A62D-352AD16487F2}">
      <dgm:prSet/>
      <dgm:spPr/>
    </dgm:pt>
    <dgm:pt modelId="{84EF87F7-7325-4E68-BDC2-61106DB7A14A}" type="sibTrans" cxnId="{86CB7A2E-F104-4FEC-A62D-352AD16487F2}">
      <dgm:prSet/>
      <dgm:spPr/>
      <dgm:t>
        <a:bodyPr/>
        <a:lstStyle/>
        <a:p>
          <a:endParaRPr lang="en-US"/>
        </a:p>
      </dgm:t>
    </dgm:pt>
    <dgm:pt modelId="{889121A0-A046-4716-8AC7-6C27D99CDE5B}">
      <dgm:prSet/>
      <dgm:spPr/>
      <dgm:t>
        <a:bodyPr/>
        <a:lstStyle/>
        <a:p>
          <a:r>
            <a:rPr lang="en-US" dirty="0"/>
            <a:t>Lateral scroll to “Dev Request”</a:t>
          </a:r>
        </a:p>
      </dgm:t>
    </dgm:pt>
    <dgm:pt modelId="{EE41C655-AA12-4D77-9C3E-81CB2F0C1E4A}" type="parTrans" cxnId="{0AE4E7F5-5FBC-4DCE-BA3C-4BECACB76BDF}">
      <dgm:prSet/>
      <dgm:spPr/>
    </dgm:pt>
    <dgm:pt modelId="{179F6EF0-F12E-4A36-AB96-BB5B336F028D}" type="sibTrans" cxnId="{0AE4E7F5-5FBC-4DCE-BA3C-4BECACB76BDF}">
      <dgm:prSet/>
      <dgm:spPr/>
    </dgm:pt>
    <dgm:pt modelId="{297BB0A7-953B-4C5C-8D49-EEE3BD9C33D6}" type="pres">
      <dgm:prSet presAssocID="{1F97D67A-607D-4C6A-82A2-AD9B3DC9AC72}" presName="diagram" presStyleCnt="0">
        <dgm:presLayoutVars>
          <dgm:dir/>
          <dgm:resizeHandles val="exact"/>
        </dgm:presLayoutVars>
      </dgm:prSet>
      <dgm:spPr/>
    </dgm:pt>
    <dgm:pt modelId="{219A0D4F-7898-4E4D-939B-F8D2602FB750}" type="pres">
      <dgm:prSet presAssocID="{3E076531-F0F3-4FB0-B991-C10EB84CA694}" presName="node" presStyleLbl="node1" presStyleIdx="0" presStyleCnt="12">
        <dgm:presLayoutVars>
          <dgm:bulletEnabled val="1"/>
        </dgm:presLayoutVars>
      </dgm:prSet>
      <dgm:spPr/>
    </dgm:pt>
    <dgm:pt modelId="{5F8552B8-43B1-48FA-BD2A-79CB4689F5CF}" type="pres">
      <dgm:prSet presAssocID="{559F2E61-8DE3-4FDE-A0CC-4CEC502743E1}" presName="sibTrans" presStyleLbl="sibTrans2D1" presStyleIdx="0" presStyleCnt="11"/>
      <dgm:spPr/>
    </dgm:pt>
    <dgm:pt modelId="{F8BF46E8-AFD1-4A2E-90F0-3130213DDE51}" type="pres">
      <dgm:prSet presAssocID="{559F2E61-8DE3-4FDE-A0CC-4CEC502743E1}" presName="connectorText" presStyleLbl="sibTrans2D1" presStyleIdx="0" presStyleCnt="11"/>
      <dgm:spPr/>
    </dgm:pt>
    <dgm:pt modelId="{32B9D7AA-E46C-45E4-879A-4E14D359DD5B}" type="pres">
      <dgm:prSet presAssocID="{7B969A8C-86C8-4E3E-BDDA-5A941A390319}" presName="node" presStyleLbl="node1" presStyleIdx="1" presStyleCnt="12">
        <dgm:presLayoutVars>
          <dgm:bulletEnabled val="1"/>
        </dgm:presLayoutVars>
      </dgm:prSet>
      <dgm:spPr/>
    </dgm:pt>
    <dgm:pt modelId="{E8E66664-33D6-4765-AFA9-C772765BF67B}" type="pres">
      <dgm:prSet presAssocID="{032BBC82-7D88-4525-A079-D7FE4BA2A10F}" presName="sibTrans" presStyleLbl="sibTrans2D1" presStyleIdx="1" presStyleCnt="11"/>
      <dgm:spPr/>
    </dgm:pt>
    <dgm:pt modelId="{3C754E50-612A-4CCF-BDB2-F2B0616FAC2D}" type="pres">
      <dgm:prSet presAssocID="{032BBC82-7D88-4525-A079-D7FE4BA2A10F}" presName="connectorText" presStyleLbl="sibTrans2D1" presStyleIdx="1" presStyleCnt="11"/>
      <dgm:spPr/>
    </dgm:pt>
    <dgm:pt modelId="{AE469C37-FA6C-4C94-879F-1F6F1A9F78F2}" type="pres">
      <dgm:prSet presAssocID="{BEC0797A-D6D9-4DFE-942D-6506DE8464EF}" presName="node" presStyleLbl="node1" presStyleIdx="2" presStyleCnt="12">
        <dgm:presLayoutVars>
          <dgm:bulletEnabled val="1"/>
        </dgm:presLayoutVars>
      </dgm:prSet>
      <dgm:spPr/>
    </dgm:pt>
    <dgm:pt modelId="{56D784ED-9EA3-48E9-B5C2-EF902AE97122}" type="pres">
      <dgm:prSet presAssocID="{A054EF96-20A4-4888-ADFB-52B685C1F93C}" presName="sibTrans" presStyleLbl="sibTrans2D1" presStyleIdx="2" presStyleCnt="11"/>
      <dgm:spPr/>
    </dgm:pt>
    <dgm:pt modelId="{A2214AB6-C980-4C3F-8C23-D6FADABD859B}" type="pres">
      <dgm:prSet presAssocID="{A054EF96-20A4-4888-ADFB-52B685C1F93C}" presName="connectorText" presStyleLbl="sibTrans2D1" presStyleIdx="2" presStyleCnt="11"/>
      <dgm:spPr/>
    </dgm:pt>
    <dgm:pt modelId="{C3F96EEC-321F-4BAC-ABB7-B95FACE948DA}" type="pres">
      <dgm:prSet presAssocID="{9247B1D7-DE5C-4769-98DF-311E571620CD}" presName="node" presStyleLbl="node1" presStyleIdx="3" presStyleCnt="12">
        <dgm:presLayoutVars>
          <dgm:bulletEnabled val="1"/>
        </dgm:presLayoutVars>
      </dgm:prSet>
      <dgm:spPr/>
    </dgm:pt>
    <dgm:pt modelId="{758EAE9F-742E-495A-AAA1-8013FEBD4BB9}" type="pres">
      <dgm:prSet presAssocID="{C56EEBC5-D84E-4DB5-87C9-0A5973911C07}" presName="sibTrans" presStyleLbl="sibTrans2D1" presStyleIdx="3" presStyleCnt="11"/>
      <dgm:spPr/>
    </dgm:pt>
    <dgm:pt modelId="{8A677013-F8B9-4DFD-A361-D885C9C67430}" type="pres">
      <dgm:prSet presAssocID="{C56EEBC5-D84E-4DB5-87C9-0A5973911C07}" presName="connectorText" presStyleLbl="sibTrans2D1" presStyleIdx="3" presStyleCnt="11"/>
      <dgm:spPr/>
    </dgm:pt>
    <dgm:pt modelId="{DF8C01DF-8D83-4518-810F-01D1CEA61FD4}" type="pres">
      <dgm:prSet presAssocID="{1899C300-2038-4F0E-9C23-04CF487D724A}" presName="node" presStyleLbl="node1" presStyleIdx="4" presStyleCnt="12">
        <dgm:presLayoutVars>
          <dgm:bulletEnabled val="1"/>
        </dgm:presLayoutVars>
      </dgm:prSet>
      <dgm:spPr/>
    </dgm:pt>
    <dgm:pt modelId="{09E24ABC-D41E-4908-88EE-F6A55671D545}" type="pres">
      <dgm:prSet presAssocID="{A84BAED4-D8C3-4FBA-8248-BC8CC40B7761}" presName="sibTrans" presStyleLbl="sibTrans2D1" presStyleIdx="4" presStyleCnt="11"/>
      <dgm:spPr/>
    </dgm:pt>
    <dgm:pt modelId="{B3A5AAA5-ACE3-4F3D-B422-32788ED9FB2C}" type="pres">
      <dgm:prSet presAssocID="{A84BAED4-D8C3-4FBA-8248-BC8CC40B7761}" presName="connectorText" presStyleLbl="sibTrans2D1" presStyleIdx="4" presStyleCnt="11"/>
      <dgm:spPr/>
    </dgm:pt>
    <dgm:pt modelId="{1D46290C-193D-45D4-8FA7-A80896C72F6C}" type="pres">
      <dgm:prSet presAssocID="{225AAB30-A9D5-4777-A3EE-361284F7E83B}" presName="node" presStyleLbl="node1" presStyleIdx="5" presStyleCnt="12">
        <dgm:presLayoutVars>
          <dgm:bulletEnabled val="1"/>
        </dgm:presLayoutVars>
      </dgm:prSet>
      <dgm:spPr/>
    </dgm:pt>
    <dgm:pt modelId="{2392ABEC-4122-44ED-AA09-16727D964293}" type="pres">
      <dgm:prSet presAssocID="{32BB76F1-F2C0-4290-ACFA-A0CA3F5F15F8}" presName="sibTrans" presStyleLbl="sibTrans2D1" presStyleIdx="5" presStyleCnt="11"/>
      <dgm:spPr/>
    </dgm:pt>
    <dgm:pt modelId="{0B0F3E76-ACFE-4F4F-AD7A-27F6B4466B5E}" type="pres">
      <dgm:prSet presAssocID="{32BB76F1-F2C0-4290-ACFA-A0CA3F5F15F8}" presName="connectorText" presStyleLbl="sibTrans2D1" presStyleIdx="5" presStyleCnt="11"/>
      <dgm:spPr/>
    </dgm:pt>
    <dgm:pt modelId="{468F6815-7EF8-4FB9-A937-46A35DF07ACE}" type="pres">
      <dgm:prSet presAssocID="{F72DA2B0-86DF-4788-BFBD-085CAA90F79D}" presName="node" presStyleLbl="node1" presStyleIdx="6" presStyleCnt="12">
        <dgm:presLayoutVars>
          <dgm:bulletEnabled val="1"/>
        </dgm:presLayoutVars>
      </dgm:prSet>
      <dgm:spPr/>
    </dgm:pt>
    <dgm:pt modelId="{66DE8CB8-4313-4A3D-B2BB-2697CCADCAD0}" type="pres">
      <dgm:prSet presAssocID="{48F2437F-6DA6-4938-9289-0783188CF4E6}" presName="sibTrans" presStyleLbl="sibTrans2D1" presStyleIdx="6" presStyleCnt="11"/>
      <dgm:spPr/>
    </dgm:pt>
    <dgm:pt modelId="{38AB2326-768D-439C-B823-F5521765878B}" type="pres">
      <dgm:prSet presAssocID="{48F2437F-6DA6-4938-9289-0783188CF4E6}" presName="connectorText" presStyleLbl="sibTrans2D1" presStyleIdx="6" presStyleCnt="11"/>
      <dgm:spPr/>
    </dgm:pt>
    <dgm:pt modelId="{984484B2-96F9-42EF-A9C4-FC8150573D2C}" type="pres">
      <dgm:prSet presAssocID="{AFBC053A-0255-4D1C-AA8F-9E53013F525E}" presName="node" presStyleLbl="node1" presStyleIdx="7" presStyleCnt="12">
        <dgm:presLayoutVars>
          <dgm:bulletEnabled val="1"/>
        </dgm:presLayoutVars>
      </dgm:prSet>
      <dgm:spPr/>
    </dgm:pt>
    <dgm:pt modelId="{59817B47-DDA4-45B3-9A40-7B71F255F5EC}" type="pres">
      <dgm:prSet presAssocID="{2A8C637D-0BBB-4A5C-BA3A-6B53D7154C63}" presName="sibTrans" presStyleLbl="sibTrans2D1" presStyleIdx="7" presStyleCnt="11"/>
      <dgm:spPr/>
    </dgm:pt>
    <dgm:pt modelId="{7369968E-06B4-4334-AB85-E618D680D7CD}" type="pres">
      <dgm:prSet presAssocID="{2A8C637D-0BBB-4A5C-BA3A-6B53D7154C63}" presName="connectorText" presStyleLbl="sibTrans2D1" presStyleIdx="7" presStyleCnt="11"/>
      <dgm:spPr/>
    </dgm:pt>
    <dgm:pt modelId="{5F2DF0B6-8022-4ECF-8041-4B120675B129}" type="pres">
      <dgm:prSet presAssocID="{6A3D78D8-163B-4898-986A-60E1A5CE0DA0}" presName="node" presStyleLbl="node1" presStyleIdx="8" presStyleCnt="12">
        <dgm:presLayoutVars>
          <dgm:bulletEnabled val="1"/>
        </dgm:presLayoutVars>
      </dgm:prSet>
      <dgm:spPr/>
    </dgm:pt>
    <dgm:pt modelId="{405C7F15-79A0-46B1-ADCE-A43FB80E3D8F}" type="pres">
      <dgm:prSet presAssocID="{CB05CA65-44A1-4621-AA5A-51E41A086CA7}" presName="sibTrans" presStyleLbl="sibTrans2D1" presStyleIdx="8" presStyleCnt="11"/>
      <dgm:spPr/>
    </dgm:pt>
    <dgm:pt modelId="{B9ACF3C2-80A7-4C16-8FD8-F2FA25AAF21B}" type="pres">
      <dgm:prSet presAssocID="{CB05CA65-44A1-4621-AA5A-51E41A086CA7}" presName="connectorText" presStyleLbl="sibTrans2D1" presStyleIdx="8" presStyleCnt="11"/>
      <dgm:spPr/>
    </dgm:pt>
    <dgm:pt modelId="{43D3112B-8738-46B9-A7F1-353F3A7E0271}" type="pres">
      <dgm:prSet presAssocID="{CE76364E-E3C1-44FC-909B-C6C630670A1E}" presName="node" presStyleLbl="node1" presStyleIdx="9" presStyleCnt="12">
        <dgm:presLayoutVars>
          <dgm:bulletEnabled val="1"/>
        </dgm:presLayoutVars>
      </dgm:prSet>
      <dgm:spPr/>
    </dgm:pt>
    <dgm:pt modelId="{D51E1ABA-EB8F-4A03-BFDE-8861D0F4E298}" type="pres">
      <dgm:prSet presAssocID="{6DD5CCFC-0468-423D-B86F-C05547BB7202}" presName="sibTrans" presStyleLbl="sibTrans2D1" presStyleIdx="9" presStyleCnt="11"/>
      <dgm:spPr/>
    </dgm:pt>
    <dgm:pt modelId="{1789F57F-2A30-4898-A146-3A3B9485C277}" type="pres">
      <dgm:prSet presAssocID="{6DD5CCFC-0468-423D-B86F-C05547BB7202}" presName="connectorText" presStyleLbl="sibTrans2D1" presStyleIdx="9" presStyleCnt="11"/>
      <dgm:spPr/>
    </dgm:pt>
    <dgm:pt modelId="{A1887AC8-D76D-41FD-8686-3E42D491FC47}" type="pres">
      <dgm:prSet presAssocID="{FA05A368-CBFA-4E69-B9F4-8DD6073E1A3B}" presName="node" presStyleLbl="node1" presStyleIdx="10" presStyleCnt="12">
        <dgm:presLayoutVars>
          <dgm:bulletEnabled val="1"/>
        </dgm:presLayoutVars>
      </dgm:prSet>
      <dgm:spPr/>
    </dgm:pt>
    <dgm:pt modelId="{604FB659-BF5B-4EAC-894D-C046A2EF11B2}" type="pres">
      <dgm:prSet presAssocID="{84EF87F7-7325-4E68-BDC2-61106DB7A14A}" presName="sibTrans" presStyleLbl="sibTrans2D1" presStyleIdx="10" presStyleCnt="11"/>
      <dgm:spPr/>
    </dgm:pt>
    <dgm:pt modelId="{3B6B157A-43E5-4BE9-8B8A-C30727A37A31}" type="pres">
      <dgm:prSet presAssocID="{84EF87F7-7325-4E68-BDC2-61106DB7A14A}" presName="connectorText" presStyleLbl="sibTrans2D1" presStyleIdx="10" presStyleCnt="11"/>
      <dgm:spPr/>
    </dgm:pt>
    <dgm:pt modelId="{EA51787E-78C0-4948-91D3-58D0B4BF0F1C}" type="pres">
      <dgm:prSet presAssocID="{889121A0-A046-4716-8AC7-6C27D99CDE5B}" presName="node" presStyleLbl="node1" presStyleIdx="11" presStyleCnt="12">
        <dgm:presLayoutVars>
          <dgm:bulletEnabled val="1"/>
        </dgm:presLayoutVars>
      </dgm:prSet>
      <dgm:spPr/>
    </dgm:pt>
  </dgm:ptLst>
  <dgm:cxnLst>
    <dgm:cxn modelId="{5B461D01-A5E5-4A17-AA68-8A0B34A1EFA9}" type="presOf" srcId="{48F2437F-6DA6-4938-9289-0783188CF4E6}" destId="{38AB2326-768D-439C-B823-F5521765878B}" srcOrd="1" destOrd="0" presId="urn:microsoft.com/office/officeart/2005/8/layout/process5"/>
    <dgm:cxn modelId="{EE93CE01-78D0-4D20-AA81-D08E1BBF4026}" type="presOf" srcId="{C56EEBC5-D84E-4DB5-87C9-0A5973911C07}" destId="{758EAE9F-742E-495A-AAA1-8013FEBD4BB9}" srcOrd="0" destOrd="0" presId="urn:microsoft.com/office/officeart/2005/8/layout/process5"/>
    <dgm:cxn modelId="{A08BF801-5611-4719-987A-E318518C2CD7}" srcId="{1F97D67A-607D-4C6A-82A2-AD9B3DC9AC72}" destId="{3E076531-F0F3-4FB0-B991-C10EB84CA694}" srcOrd="0" destOrd="0" parTransId="{6CC686F9-AD4B-447C-9309-999CF62A32FB}" sibTransId="{559F2E61-8DE3-4FDE-A0CC-4CEC502743E1}"/>
    <dgm:cxn modelId="{64018705-2D50-4E4C-9B4E-7A93DF354A38}" type="presOf" srcId="{C56EEBC5-D84E-4DB5-87C9-0A5973911C07}" destId="{8A677013-F8B9-4DFD-A361-D885C9C67430}" srcOrd="1" destOrd="0" presId="urn:microsoft.com/office/officeart/2005/8/layout/process5"/>
    <dgm:cxn modelId="{34F56807-2A18-4D08-BE9C-A99E8C2ECC0B}" type="presOf" srcId="{AFBC053A-0255-4D1C-AA8F-9E53013F525E}" destId="{984484B2-96F9-42EF-A9C4-FC8150573D2C}" srcOrd="0" destOrd="0" presId="urn:microsoft.com/office/officeart/2005/8/layout/process5"/>
    <dgm:cxn modelId="{56A8860A-915D-4971-BC68-1D82470D5A93}" srcId="{1F97D67A-607D-4C6A-82A2-AD9B3DC9AC72}" destId="{6A3D78D8-163B-4898-986A-60E1A5CE0DA0}" srcOrd="8" destOrd="0" parTransId="{430209B8-7F43-4382-BF75-022F0B6B7E7F}" sibTransId="{CB05CA65-44A1-4621-AA5A-51E41A086CA7}"/>
    <dgm:cxn modelId="{0532B713-A02F-4E87-A3B0-C845B748C084}" type="presOf" srcId="{BEC0797A-D6D9-4DFE-942D-6506DE8464EF}" destId="{AE469C37-FA6C-4C94-879F-1F6F1A9F78F2}" srcOrd="0" destOrd="0" presId="urn:microsoft.com/office/officeart/2005/8/layout/process5"/>
    <dgm:cxn modelId="{0933CD15-894E-47A4-840C-60ABDB596201}" type="presOf" srcId="{6A3D78D8-163B-4898-986A-60E1A5CE0DA0}" destId="{5F2DF0B6-8022-4ECF-8041-4B120675B129}" srcOrd="0" destOrd="0" presId="urn:microsoft.com/office/officeart/2005/8/layout/process5"/>
    <dgm:cxn modelId="{91BA391C-706C-450B-B69B-19B3336954B2}" type="presOf" srcId="{FA05A368-CBFA-4E69-B9F4-8DD6073E1A3B}" destId="{A1887AC8-D76D-41FD-8686-3E42D491FC47}" srcOrd="0" destOrd="0" presId="urn:microsoft.com/office/officeart/2005/8/layout/process5"/>
    <dgm:cxn modelId="{DB401E1D-84F8-42C5-B328-0B8B8C8C9159}" type="presOf" srcId="{2A8C637D-0BBB-4A5C-BA3A-6B53D7154C63}" destId="{59817B47-DDA4-45B3-9A40-7B71F255F5EC}" srcOrd="0" destOrd="0" presId="urn:microsoft.com/office/officeart/2005/8/layout/process5"/>
    <dgm:cxn modelId="{0923BB1E-3A80-4CED-8401-AC7BFCFEFB95}" type="presOf" srcId="{9247B1D7-DE5C-4769-98DF-311E571620CD}" destId="{C3F96EEC-321F-4BAC-ABB7-B95FACE948DA}" srcOrd="0" destOrd="0" presId="urn:microsoft.com/office/officeart/2005/8/layout/process5"/>
    <dgm:cxn modelId="{CADE4422-AC2B-48B5-9E3B-83EA792DA2F5}" type="presOf" srcId="{6DD5CCFC-0468-423D-B86F-C05547BB7202}" destId="{D51E1ABA-EB8F-4A03-BFDE-8861D0F4E298}" srcOrd="0" destOrd="0" presId="urn:microsoft.com/office/officeart/2005/8/layout/process5"/>
    <dgm:cxn modelId="{7592B924-EEB2-40FB-8606-2C4D4CA4C832}" type="presOf" srcId="{889121A0-A046-4716-8AC7-6C27D99CDE5B}" destId="{EA51787E-78C0-4948-91D3-58D0B4BF0F1C}" srcOrd="0" destOrd="0" presId="urn:microsoft.com/office/officeart/2005/8/layout/process5"/>
    <dgm:cxn modelId="{86CB7A2E-F104-4FEC-A62D-352AD16487F2}" srcId="{1F97D67A-607D-4C6A-82A2-AD9B3DC9AC72}" destId="{FA05A368-CBFA-4E69-B9F4-8DD6073E1A3B}" srcOrd="10" destOrd="0" parTransId="{C1A7E928-5C01-41EF-9C3D-41453DCFE547}" sibTransId="{84EF87F7-7325-4E68-BDC2-61106DB7A14A}"/>
    <dgm:cxn modelId="{6B8BD033-67C9-4735-86F8-FD0583F179D8}" srcId="{1F97D67A-607D-4C6A-82A2-AD9B3DC9AC72}" destId="{225AAB30-A9D5-4777-A3EE-361284F7E83B}" srcOrd="5" destOrd="0" parTransId="{05ED5E4C-CF2A-4409-A9CC-00AE21538BF6}" sibTransId="{32BB76F1-F2C0-4290-ACFA-A0CA3F5F15F8}"/>
    <dgm:cxn modelId="{88ECB93A-D9AB-4B6B-92CE-1AAFA0DFB5F8}" srcId="{1F97D67A-607D-4C6A-82A2-AD9B3DC9AC72}" destId="{CE76364E-E3C1-44FC-909B-C6C630670A1E}" srcOrd="9" destOrd="0" parTransId="{039937BF-41CD-4953-8E2F-C2925C02CD37}" sibTransId="{6DD5CCFC-0468-423D-B86F-C05547BB7202}"/>
    <dgm:cxn modelId="{F369F23A-4D74-411F-9F5F-9693818A2317}" type="presOf" srcId="{84EF87F7-7325-4E68-BDC2-61106DB7A14A}" destId="{604FB659-BF5B-4EAC-894D-C046A2EF11B2}" srcOrd="0" destOrd="0" presId="urn:microsoft.com/office/officeart/2005/8/layout/process5"/>
    <dgm:cxn modelId="{B325D244-23E8-4366-9BA7-E8DFAFE2CE0C}" type="presOf" srcId="{6DD5CCFC-0468-423D-B86F-C05547BB7202}" destId="{1789F57F-2A30-4898-A146-3A3B9485C277}" srcOrd="1" destOrd="0" presId="urn:microsoft.com/office/officeart/2005/8/layout/process5"/>
    <dgm:cxn modelId="{C497E464-0286-41EE-83A6-22C55CCBA911}" type="presOf" srcId="{2A8C637D-0BBB-4A5C-BA3A-6B53D7154C63}" destId="{7369968E-06B4-4334-AB85-E618D680D7CD}" srcOrd="1" destOrd="0" presId="urn:microsoft.com/office/officeart/2005/8/layout/process5"/>
    <dgm:cxn modelId="{61334945-0BC0-4167-828F-DABEA311D382}" type="presOf" srcId="{1F97D67A-607D-4C6A-82A2-AD9B3DC9AC72}" destId="{297BB0A7-953B-4C5C-8D49-EEE3BD9C33D6}" srcOrd="0" destOrd="0" presId="urn:microsoft.com/office/officeart/2005/8/layout/process5"/>
    <dgm:cxn modelId="{6EE33D49-B45D-4E6B-A4BD-C33EC1F17B5F}" type="presOf" srcId="{225AAB30-A9D5-4777-A3EE-361284F7E83B}" destId="{1D46290C-193D-45D4-8FA7-A80896C72F6C}" srcOrd="0" destOrd="0" presId="urn:microsoft.com/office/officeart/2005/8/layout/process5"/>
    <dgm:cxn modelId="{5EB7354D-3985-4F07-967D-DE62D745CE83}" srcId="{1F97D67A-607D-4C6A-82A2-AD9B3DC9AC72}" destId="{AFBC053A-0255-4D1C-AA8F-9E53013F525E}" srcOrd="7" destOrd="0" parTransId="{E58EE6B1-B3BC-4941-83D4-FB2ECF4658BB}" sibTransId="{2A8C637D-0BBB-4A5C-BA3A-6B53D7154C63}"/>
    <dgm:cxn modelId="{A206D34E-478D-4A3E-881A-E65D806F713B}" type="presOf" srcId="{F72DA2B0-86DF-4788-BFBD-085CAA90F79D}" destId="{468F6815-7EF8-4FB9-A937-46A35DF07ACE}" srcOrd="0" destOrd="0" presId="urn:microsoft.com/office/officeart/2005/8/layout/process5"/>
    <dgm:cxn modelId="{9B8F346F-D975-4393-BA7D-51DC7EFE1994}" type="presOf" srcId="{032BBC82-7D88-4525-A079-D7FE4BA2A10F}" destId="{E8E66664-33D6-4765-AFA9-C772765BF67B}" srcOrd="0" destOrd="0" presId="urn:microsoft.com/office/officeart/2005/8/layout/process5"/>
    <dgm:cxn modelId="{9F4A0877-0409-456D-88B0-90A09A777447}" type="presOf" srcId="{32BB76F1-F2C0-4290-ACFA-A0CA3F5F15F8}" destId="{0B0F3E76-ACFE-4F4F-AD7A-27F6B4466B5E}" srcOrd="1" destOrd="0" presId="urn:microsoft.com/office/officeart/2005/8/layout/process5"/>
    <dgm:cxn modelId="{B9C02978-603B-4863-A160-CDB096317AA0}" type="presOf" srcId="{CB05CA65-44A1-4621-AA5A-51E41A086CA7}" destId="{B9ACF3C2-80A7-4C16-8FD8-F2FA25AAF21B}" srcOrd="1" destOrd="0" presId="urn:microsoft.com/office/officeart/2005/8/layout/process5"/>
    <dgm:cxn modelId="{CE82E778-465F-47DF-9C51-AB5492C25227}" type="presOf" srcId="{CB05CA65-44A1-4621-AA5A-51E41A086CA7}" destId="{405C7F15-79A0-46B1-ADCE-A43FB80E3D8F}" srcOrd="0" destOrd="0" presId="urn:microsoft.com/office/officeart/2005/8/layout/process5"/>
    <dgm:cxn modelId="{19F8327A-A6DB-4332-9DC6-3E05FAA67332}" type="presOf" srcId="{559F2E61-8DE3-4FDE-A0CC-4CEC502743E1}" destId="{F8BF46E8-AFD1-4A2E-90F0-3130213DDE51}" srcOrd="1" destOrd="0" presId="urn:microsoft.com/office/officeart/2005/8/layout/process5"/>
    <dgm:cxn modelId="{DF4B537B-24EE-41B0-841A-A2F70D75C8EB}" type="presOf" srcId="{559F2E61-8DE3-4FDE-A0CC-4CEC502743E1}" destId="{5F8552B8-43B1-48FA-BD2A-79CB4689F5CF}" srcOrd="0" destOrd="0" presId="urn:microsoft.com/office/officeart/2005/8/layout/process5"/>
    <dgm:cxn modelId="{47E2607D-F337-4D7A-A3D1-A777C2A580FB}" type="presOf" srcId="{A054EF96-20A4-4888-ADFB-52B685C1F93C}" destId="{56D784ED-9EA3-48E9-B5C2-EF902AE97122}" srcOrd="0" destOrd="0" presId="urn:microsoft.com/office/officeart/2005/8/layout/process5"/>
    <dgm:cxn modelId="{D255B58E-5617-454B-BA99-E2D2933B8980}" type="presOf" srcId="{1899C300-2038-4F0E-9C23-04CF487D724A}" destId="{DF8C01DF-8D83-4518-810F-01D1CEA61FD4}" srcOrd="0" destOrd="0" presId="urn:microsoft.com/office/officeart/2005/8/layout/process5"/>
    <dgm:cxn modelId="{94C76D96-7CC5-4DDA-8CB7-52C94A863BA5}" type="presOf" srcId="{84EF87F7-7325-4E68-BDC2-61106DB7A14A}" destId="{3B6B157A-43E5-4BE9-8B8A-C30727A37A31}" srcOrd="1" destOrd="0" presId="urn:microsoft.com/office/officeart/2005/8/layout/process5"/>
    <dgm:cxn modelId="{D511E09C-69C5-4257-AE4B-0323FF21BB80}" type="presOf" srcId="{7B969A8C-86C8-4E3E-BDDA-5A941A390319}" destId="{32B9D7AA-E46C-45E4-879A-4E14D359DD5B}" srcOrd="0" destOrd="0" presId="urn:microsoft.com/office/officeart/2005/8/layout/process5"/>
    <dgm:cxn modelId="{D58CF59D-7653-4FFD-B8A7-8D3EF1997958}" srcId="{1F97D67A-607D-4C6A-82A2-AD9B3DC9AC72}" destId="{9247B1D7-DE5C-4769-98DF-311E571620CD}" srcOrd="3" destOrd="0" parTransId="{E7DA84F1-E871-4ABB-91BA-276A26515B66}" sibTransId="{C56EEBC5-D84E-4DB5-87C9-0A5973911C07}"/>
    <dgm:cxn modelId="{BD665AA5-CF15-4C07-84AC-29BB2B99D290}" srcId="{1F97D67A-607D-4C6A-82A2-AD9B3DC9AC72}" destId="{7B969A8C-86C8-4E3E-BDDA-5A941A390319}" srcOrd="1" destOrd="0" parTransId="{4EAB97C4-4D7D-4D50-BCC3-5719128532E2}" sibTransId="{032BBC82-7D88-4525-A079-D7FE4BA2A10F}"/>
    <dgm:cxn modelId="{8C67F6A5-8DE7-48A2-9641-F33A706A267A}" type="presOf" srcId="{032BBC82-7D88-4525-A079-D7FE4BA2A10F}" destId="{3C754E50-612A-4CCF-BDB2-F2B0616FAC2D}" srcOrd="1" destOrd="0" presId="urn:microsoft.com/office/officeart/2005/8/layout/process5"/>
    <dgm:cxn modelId="{C71B3CAB-EB6E-43CF-8D71-EA8C7DC374EC}" type="presOf" srcId="{3E076531-F0F3-4FB0-B991-C10EB84CA694}" destId="{219A0D4F-7898-4E4D-939B-F8D2602FB750}" srcOrd="0" destOrd="0" presId="urn:microsoft.com/office/officeart/2005/8/layout/process5"/>
    <dgm:cxn modelId="{C70B71BB-EE0D-4CE7-A26C-02916754E452}" type="presOf" srcId="{A84BAED4-D8C3-4FBA-8248-BC8CC40B7761}" destId="{B3A5AAA5-ACE3-4F3D-B422-32788ED9FB2C}" srcOrd="1" destOrd="0" presId="urn:microsoft.com/office/officeart/2005/8/layout/process5"/>
    <dgm:cxn modelId="{0EA5A1BC-43AF-42D7-9735-F2617F9A23F7}" srcId="{1F97D67A-607D-4C6A-82A2-AD9B3DC9AC72}" destId="{F72DA2B0-86DF-4788-BFBD-085CAA90F79D}" srcOrd="6" destOrd="0" parTransId="{1FAAC998-9031-492C-86E2-6C3A43506D96}" sibTransId="{48F2437F-6DA6-4938-9289-0783188CF4E6}"/>
    <dgm:cxn modelId="{CF598CC5-A179-40C4-8B1A-F06664E89054}" srcId="{1F97D67A-607D-4C6A-82A2-AD9B3DC9AC72}" destId="{BEC0797A-D6D9-4DFE-942D-6506DE8464EF}" srcOrd="2" destOrd="0" parTransId="{854EF698-F430-4309-9555-488850CA8154}" sibTransId="{A054EF96-20A4-4888-ADFB-52B685C1F93C}"/>
    <dgm:cxn modelId="{22CDDAC7-AAB3-4211-8127-B96A2572BD5A}" type="presOf" srcId="{CE76364E-E3C1-44FC-909B-C6C630670A1E}" destId="{43D3112B-8738-46B9-A7F1-353F3A7E0271}" srcOrd="0" destOrd="0" presId="urn:microsoft.com/office/officeart/2005/8/layout/process5"/>
    <dgm:cxn modelId="{BC9BB2CB-A17A-420E-9E66-CB215BA8E75B}" type="presOf" srcId="{A84BAED4-D8C3-4FBA-8248-BC8CC40B7761}" destId="{09E24ABC-D41E-4908-88EE-F6A55671D545}" srcOrd="0" destOrd="0" presId="urn:microsoft.com/office/officeart/2005/8/layout/process5"/>
    <dgm:cxn modelId="{F9C67CDD-5CAC-41D4-8186-A922FA1681CF}" type="presOf" srcId="{A054EF96-20A4-4888-ADFB-52B685C1F93C}" destId="{A2214AB6-C980-4C3F-8C23-D6FADABD859B}" srcOrd="1" destOrd="0" presId="urn:microsoft.com/office/officeart/2005/8/layout/process5"/>
    <dgm:cxn modelId="{FC522FDE-613B-406F-B9FB-29B82254115B}" srcId="{1F97D67A-607D-4C6A-82A2-AD9B3DC9AC72}" destId="{1899C300-2038-4F0E-9C23-04CF487D724A}" srcOrd="4" destOrd="0" parTransId="{A1CA912A-85CB-4EDF-BC87-9EFAB35F0050}" sibTransId="{A84BAED4-D8C3-4FBA-8248-BC8CC40B7761}"/>
    <dgm:cxn modelId="{D88F72E5-A8CD-4384-81BC-6BA224F9045C}" type="presOf" srcId="{32BB76F1-F2C0-4290-ACFA-A0CA3F5F15F8}" destId="{2392ABEC-4122-44ED-AA09-16727D964293}" srcOrd="0" destOrd="0" presId="urn:microsoft.com/office/officeart/2005/8/layout/process5"/>
    <dgm:cxn modelId="{F2A55FE9-4154-4A28-AD70-0D89B475AC74}" type="presOf" srcId="{48F2437F-6DA6-4938-9289-0783188CF4E6}" destId="{66DE8CB8-4313-4A3D-B2BB-2697CCADCAD0}" srcOrd="0" destOrd="0" presId="urn:microsoft.com/office/officeart/2005/8/layout/process5"/>
    <dgm:cxn modelId="{0AE4E7F5-5FBC-4DCE-BA3C-4BECACB76BDF}" srcId="{1F97D67A-607D-4C6A-82A2-AD9B3DC9AC72}" destId="{889121A0-A046-4716-8AC7-6C27D99CDE5B}" srcOrd="11" destOrd="0" parTransId="{EE41C655-AA12-4D77-9C3E-81CB2F0C1E4A}" sibTransId="{179F6EF0-F12E-4A36-AB96-BB5B336F028D}"/>
    <dgm:cxn modelId="{23B3E088-4E5E-4CC3-AA0E-5054BDE8586F}" type="presParOf" srcId="{297BB0A7-953B-4C5C-8D49-EEE3BD9C33D6}" destId="{219A0D4F-7898-4E4D-939B-F8D2602FB750}" srcOrd="0" destOrd="0" presId="urn:microsoft.com/office/officeart/2005/8/layout/process5"/>
    <dgm:cxn modelId="{FD827F8A-8696-4FC1-8EAC-D5D45F5A1138}" type="presParOf" srcId="{297BB0A7-953B-4C5C-8D49-EEE3BD9C33D6}" destId="{5F8552B8-43B1-48FA-BD2A-79CB4689F5CF}" srcOrd="1" destOrd="0" presId="urn:microsoft.com/office/officeart/2005/8/layout/process5"/>
    <dgm:cxn modelId="{C54986F1-19DC-4D5F-8EA0-E46D5AC420B8}" type="presParOf" srcId="{5F8552B8-43B1-48FA-BD2A-79CB4689F5CF}" destId="{F8BF46E8-AFD1-4A2E-90F0-3130213DDE51}" srcOrd="0" destOrd="0" presId="urn:microsoft.com/office/officeart/2005/8/layout/process5"/>
    <dgm:cxn modelId="{26AEB43E-9012-44DE-B7DA-5450BD4481A0}" type="presParOf" srcId="{297BB0A7-953B-4C5C-8D49-EEE3BD9C33D6}" destId="{32B9D7AA-E46C-45E4-879A-4E14D359DD5B}" srcOrd="2" destOrd="0" presId="urn:microsoft.com/office/officeart/2005/8/layout/process5"/>
    <dgm:cxn modelId="{DB3B17E4-9EAF-4256-8523-682CB28888F7}" type="presParOf" srcId="{297BB0A7-953B-4C5C-8D49-EEE3BD9C33D6}" destId="{E8E66664-33D6-4765-AFA9-C772765BF67B}" srcOrd="3" destOrd="0" presId="urn:microsoft.com/office/officeart/2005/8/layout/process5"/>
    <dgm:cxn modelId="{F8BB828E-A47E-45EF-B81F-68363E1E7D15}" type="presParOf" srcId="{E8E66664-33D6-4765-AFA9-C772765BF67B}" destId="{3C754E50-612A-4CCF-BDB2-F2B0616FAC2D}" srcOrd="0" destOrd="0" presId="urn:microsoft.com/office/officeart/2005/8/layout/process5"/>
    <dgm:cxn modelId="{1A03252D-D61E-41F1-BEC6-390A25D757D1}" type="presParOf" srcId="{297BB0A7-953B-4C5C-8D49-EEE3BD9C33D6}" destId="{AE469C37-FA6C-4C94-879F-1F6F1A9F78F2}" srcOrd="4" destOrd="0" presId="urn:microsoft.com/office/officeart/2005/8/layout/process5"/>
    <dgm:cxn modelId="{C9050AD2-50B9-41FD-A8E2-A69F346E21FE}" type="presParOf" srcId="{297BB0A7-953B-4C5C-8D49-EEE3BD9C33D6}" destId="{56D784ED-9EA3-48E9-B5C2-EF902AE97122}" srcOrd="5" destOrd="0" presId="urn:microsoft.com/office/officeart/2005/8/layout/process5"/>
    <dgm:cxn modelId="{7CFCAA27-E9CA-4093-9BF3-604CD03F5FD7}" type="presParOf" srcId="{56D784ED-9EA3-48E9-B5C2-EF902AE97122}" destId="{A2214AB6-C980-4C3F-8C23-D6FADABD859B}" srcOrd="0" destOrd="0" presId="urn:microsoft.com/office/officeart/2005/8/layout/process5"/>
    <dgm:cxn modelId="{E718441E-A6A7-4EF7-A421-7899E3DB670B}" type="presParOf" srcId="{297BB0A7-953B-4C5C-8D49-EEE3BD9C33D6}" destId="{C3F96EEC-321F-4BAC-ABB7-B95FACE948DA}" srcOrd="6" destOrd="0" presId="urn:microsoft.com/office/officeart/2005/8/layout/process5"/>
    <dgm:cxn modelId="{027DEC16-AEA2-4C65-8393-4DF046D28566}" type="presParOf" srcId="{297BB0A7-953B-4C5C-8D49-EEE3BD9C33D6}" destId="{758EAE9F-742E-495A-AAA1-8013FEBD4BB9}" srcOrd="7" destOrd="0" presId="urn:microsoft.com/office/officeart/2005/8/layout/process5"/>
    <dgm:cxn modelId="{C167F864-43D5-45E7-99E4-8B12FD743645}" type="presParOf" srcId="{758EAE9F-742E-495A-AAA1-8013FEBD4BB9}" destId="{8A677013-F8B9-4DFD-A361-D885C9C67430}" srcOrd="0" destOrd="0" presId="urn:microsoft.com/office/officeart/2005/8/layout/process5"/>
    <dgm:cxn modelId="{BF348B5A-8E69-4BAF-8527-8C5D545C2654}" type="presParOf" srcId="{297BB0A7-953B-4C5C-8D49-EEE3BD9C33D6}" destId="{DF8C01DF-8D83-4518-810F-01D1CEA61FD4}" srcOrd="8" destOrd="0" presId="urn:microsoft.com/office/officeart/2005/8/layout/process5"/>
    <dgm:cxn modelId="{9E533356-9107-46B0-82F4-50722822C49D}" type="presParOf" srcId="{297BB0A7-953B-4C5C-8D49-EEE3BD9C33D6}" destId="{09E24ABC-D41E-4908-88EE-F6A55671D545}" srcOrd="9" destOrd="0" presId="urn:microsoft.com/office/officeart/2005/8/layout/process5"/>
    <dgm:cxn modelId="{ADB72039-B96E-441B-A52A-5B77166C0B65}" type="presParOf" srcId="{09E24ABC-D41E-4908-88EE-F6A55671D545}" destId="{B3A5AAA5-ACE3-4F3D-B422-32788ED9FB2C}" srcOrd="0" destOrd="0" presId="urn:microsoft.com/office/officeart/2005/8/layout/process5"/>
    <dgm:cxn modelId="{5BA2B029-9F24-48C8-A24D-52041DF3A5DC}" type="presParOf" srcId="{297BB0A7-953B-4C5C-8D49-EEE3BD9C33D6}" destId="{1D46290C-193D-45D4-8FA7-A80896C72F6C}" srcOrd="10" destOrd="0" presId="urn:microsoft.com/office/officeart/2005/8/layout/process5"/>
    <dgm:cxn modelId="{5C3F4480-BF03-4BAF-9BC3-E9946A12E08E}" type="presParOf" srcId="{297BB0A7-953B-4C5C-8D49-EEE3BD9C33D6}" destId="{2392ABEC-4122-44ED-AA09-16727D964293}" srcOrd="11" destOrd="0" presId="urn:microsoft.com/office/officeart/2005/8/layout/process5"/>
    <dgm:cxn modelId="{0018116C-7032-4794-80AB-09F5EBD2E240}" type="presParOf" srcId="{2392ABEC-4122-44ED-AA09-16727D964293}" destId="{0B0F3E76-ACFE-4F4F-AD7A-27F6B4466B5E}" srcOrd="0" destOrd="0" presId="urn:microsoft.com/office/officeart/2005/8/layout/process5"/>
    <dgm:cxn modelId="{CD486759-B3EA-440E-A3AD-8CEB943F8669}" type="presParOf" srcId="{297BB0A7-953B-4C5C-8D49-EEE3BD9C33D6}" destId="{468F6815-7EF8-4FB9-A937-46A35DF07ACE}" srcOrd="12" destOrd="0" presId="urn:microsoft.com/office/officeart/2005/8/layout/process5"/>
    <dgm:cxn modelId="{A341376E-E089-4E7D-A83F-EA8F3CB600DB}" type="presParOf" srcId="{297BB0A7-953B-4C5C-8D49-EEE3BD9C33D6}" destId="{66DE8CB8-4313-4A3D-B2BB-2697CCADCAD0}" srcOrd="13" destOrd="0" presId="urn:microsoft.com/office/officeart/2005/8/layout/process5"/>
    <dgm:cxn modelId="{8EBB55BB-6AD6-48F4-B3B0-5F43CF4DFD7C}" type="presParOf" srcId="{66DE8CB8-4313-4A3D-B2BB-2697CCADCAD0}" destId="{38AB2326-768D-439C-B823-F5521765878B}" srcOrd="0" destOrd="0" presId="urn:microsoft.com/office/officeart/2005/8/layout/process5"/>
    <dgm:cxn modelId="{9331D17E-114E-4866-A264-0249E60024F0}" type="presParOf" srcId="{297BB0A7-953B-4C5C-8D49-EEE3BD9C33D6}" destId="{984484B2-96F9-42EF-A9C4-FC8150573D2C}" srcOrd="14" destOrd="0" presId="urn:microsoft.com/office/officeart/2005/8/layout/process5"/>
    <dgm:cxn modelId="{BF5D06F2-7ABE-4788-A375-CD7CC71B21D6}" type="presParOf" srcId="{297BB0A7-953B-4C5C-8D49-EEE3BD9C33D6}" destId="{59817B47-DDA4-45B3-9A40-7B71F255F5EC}" srcOrd="15" destOrd="0" presId="urn:microsoft.com/office/officeart/2005/8/layout/process5"/>
    <dgm:cxn modelId="{0F46CDBB-A8F6-4457-896E-AF695E66D727}" type="presParOf" srcId="{59817B47-DDA4-45B3-9A40-7B71F255F5EC}" destId="{7369968E-06B4-4334-AB85-E618D680D7CD}" srcOrd="0" destOrd="0" presId="urn:microsoft.com/office/officeart/2005/8/layout/process5"/>
    <dgm:cxn modelId="{32BB4881-3E12-4DFC-9846-423618BD3BA3}" type="presParOf" srcId="{297BB0A7-953B-4C5C-8D49-EEE3BD9C33D6}" destId="{5F2DF0B6-8022-4ECF-8041-4B120675B129}" srcOrd="16" destOrd="0" presId="urn:microsoft.com/office/officeart/2005/8/layout/process5"/>
    <dgm:cxn modelId="{5FB6FFF2-2C12-48AF-BBDD-CD8070E61BA6}" type="presParOf" srcId="{297BB0A7-953B-4C5C-8D49-EEE3BD9C33D6}" destId="{405C7F15-79A0-46B1-ADCE-A43FB80E3D8F}" srcOrd="17" destOrd="0" presId="urn:microsoft.com/office/officeart/2005/8/layout/process5"/>
    <dgm:cxn modelId="{746EA87E-4C9F-49D4-89CC-16DF16CF01EE}" type="presParOf" srcId="{405C7F15-79A0-46B1-ADCE-A43FB80E3D8F}" destId="{B9ACF3C2-80A7-4C16-8FD8-F2FA25AAF21B}" srcOrd="0" destOrd="0" presId="urn:microsoft.com/office/officeart/2005/8/layout/process5"/>
    <dgm:cxn modelId="{670F0F9C-4385-4300-8562-5BCC3E1FB88E}" type="presParOf" srcId="{297BB0A7-953B-4C5C-8D49-EEE3BD9C33D6}" destId="{43D3112B-8738-46B9-A7F1-353F3A7E0271}" srcOrd="18" destOrd="0" presId="urn:microsoft.com/office/officeart/2005/8/layout/process5"/>
    <dgm:cxn modelId="{B37399D5-6E64-4407-99ED-39C9743BB82C}" type="presParOf" srcId="{297BB0A7-953B-4C5C-8D49-EEE3BD9C33D6}" destId="{D51E1ABA-EB8F-4A03-BFDE-8861D0F4E298}" srcOrd="19" destOrd="0" presId="urn:microsoft.com/office/officeart/2005/8/layout/process5"/>
    <dgm:cxn modelId="{C6B774A9-1280-4D59-A319-9077821C22C9}" type="presParOf" srcId="{D51E1ABA-EB8F-4A03-BFDE-8861D0F4E298}" destId="{1789F57F-2A30-4898-A146-3A3B9485C277}" srcOrd="0" destOrd="0" presId="urn:microsoft.com/office/officeart/2005/8/layout/process5"/>
    <dgm:cxn modelId="{4B22F291-F1D8-4D7C-968A-5A3CF2E75C81}" type="presParOf" srcId="{297BB0A7-953B-4C5C-8D49-EEE3BD9C33D6}" destId="{A1887AC8-D76D-41FD-8686-3E42D491FC47}" srcOrd="20" destOrd="0" presId="urn:microsoft.com/office/officeart/2005/8/layout/process5"/>
    <dgm:cxn modelId="{00D30402-A2A3-4A31-9FF7-77EF22EE8149}" type="presParOf" srcId="{297BB0A7-953B-4C5C-8D49-EEE3BD9C33D6}" destId="{604FB659-BF5B-4EAC-894D-C046A2EF11B2}" srcOrd="21" destOrd="0" presId="urn:microsoft.com/office/officeart/2005/8/layout/process5"/>
    <dgm:cxn modelId="{D69E7FC3-6CA1-4241-AE1E-4726601BB72F}" type="presParOf" srcId="{604FB659-BF5B-4EAC-894D-C046A2EF11B2}" destId="{3B6B157A-43E5-4BE9-8B8A-C30727A37A31}" srcOrd="0" destOrd="0" presId="urn:microsoft.com/office/officeart/2005/8/layout/process5"/>
    <dgm:cxn modelId="{3B1C09A4-67BB-42F1-B9FF-FE3A1E1A37DB}" type="presParOf" srcId="{297BB0A7-953B-4C5C-8D49-EEE3BD9C33D6}" destId="{EA51787E-78C0-4948-91D3-58D0B4BF0F1C}" srcOrd="2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F97D67A-607D-4C6A-82A2-AD9B3DC9AC7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3E076531-F0F3-4FB0-B991-C10EB84CA694}">
      <dgm:prSet phldrT="[Text]"/>
      <dgm:spPr/>
      <dgm:t>
        <a:bodyPr/>
        <a:lstStyle/>
        <a:p>
          <a:pPr algn="l"/>
          <a:r>
            <a:rPr lang="en-US" dirty="0"/>
            <a:t>Identify request: </a:t>
          </a:r>
        </a:p>
        <a:p>
          <a:pPr algn="l"/>
          <a:r>
            <a:rPr lang="en-US" dirty="0"/>
            <a:t>1. SS - Location</a:t>
          </a:r>
        </a:p>
        <a:p>
          <a:pPr algn="l"/>
          <a:r>
            <a:rPr lang="en-US" dirty="0"/>
            <a:t>2. SS Unique Service</a:t>
          </a:r>
        </a:p>
        <a:p>
          <a:pPr algn="l"/>
          <a:r>
            <a:rPr lang="en-US" dirty="0"/>
            <a:t>3. Emergency</a:t>
          </a:r>
        </a:p>
        <a:p>
          <a:pPr algn="l"/>
          <a:r>
            <a:rPr lang="en-US" dirty="0"/>
            <a:t>4. Other Circumstances</a:t>
          </a:r>
        </a:p>
      </dgm:t>
    </dgm:pt>
    <dgm:pt modelId="{6CC686F9-AD4B-447C-9309-999CF62A32FB}" type="parTrans" cxnId="{A08BF801-5611-4719-987A-E318518C2CD7}">
      <dgm:prSet/>
      <dgm:spPr/>
      <dgm:t>
        <a:bodyPr/>
        <a:lstStyle/>
        <a:p>
          <a:endParaRPr lang="en-US"/>
        </a:p>
      </dgm:t>
    </dgm:pt>
    <dgm:pt modelId="{559F2E61-8DE3-4FDE-A0CC-4CEC502743E1}" type="sibTrans" cxnId="{A08BF801-5611-4719-987A-E318518C2CD7}">
      <dgm:prSet/>
      <dgm:spPr/>
      <dgm:t>
        <a:bodyPr/>
        <a:lstStyle/>
        <a:p>
          <a:endParaRPr lang="en-US"/>
        </a:p>
      </dgm:t>
    </dgm:pt>
    <dgm:pt modelId="{7B969A8C-86C8-4E3E-BDDA-5A941A390319}">
      <dgm:prSet phldrT="[Text]" custT="1"/>
      <dgm:spPr>
        <a:solidFill>
          <a:srgbClr val="FF0000"/>
        </a:solidFill>
      </dgm:spPr>
      <dgm:t>
        <a:bodyPr/>
        <a:lstStyle/>
        <a:p>
          <a:r>
            <a:rPr lang="en-US" sz="2400" dirty="0"/>
            <a:t>Add </a:t>
          </a:r>
          <a:r>
            <a:rPr lang="en-US" sz="2400" u="sng" dirty="0"/>
            <a:t>Header</a:t>
          </a:r>
          <a:r>
            <a:rPr lang="en-US" sz="2400" dirty="0"/>
            <a:t> Attachments</a:t>
          </a:r>
        </a:p>
      </dgm:t>
    </dgm:pt>
    <dgm:pt modelId="{4EAB97C4-4D7D-4D50-BCC3-5719128532E2}" type="parTrans" cxnId="{BD665AA5-CF15-4C07-84AC-29BB2B99D290}">
      <dgm:prSet/>
      <dgm:spPr/>
      <dgm:t>
        <a:bodyPr/>
        <a:lstStyle/>
        <a:p>
          <a:endParaRPr lang="en-US"/>
        </a:p>
      </dgm:t>
    </dgm:pt>
    <dgm:pt modelId="{032BBC82-7D88-4525-A079-D7FE4BA2A10F}" type="sibTrans" cxnId="{BD665AA5-CF15-4C07-84AC-29BB2B99D290}">
      <dgm:prSet/>
      <dgm:spPr/>
      <dgm:t>
        <a:bodyPr/>
        <a:lstStyle/>
        <a:p>
          <a:endParaRPr lang="en-US"/>
        </a:p>
      </dgm:t>
    </dgm:pt>
    <dgm:pt modelId="{BEC0797A-D6D9-4DFE-942D-6506DE8464EF}">
      <dgm:prSet phldrT="[Text]" custT="1"/>
      <dgm:spPr/>
      <dgm:t>
        <a:bodyPr/>
        <a:lstStyle/>
        <a:p>
          <a:r>
            <a:rPr lang="en-US" sz="2400" dirty="0"/>
            <a:t>Click “Ok” Button </a:t>
          </a:r>
        </a:p>
      </dgm:t>
    </dgm:pt>
    <dgm:pt modelId="{854EF698-F430-4309-9555-488850CA8154}" type="parTrans" cxnId="{CF598CC5-A179-40C4-8B1A-F06664E89054}">
      <dgm:prSet/>
      <dgm:spPr/>
      <dgm:t>
        <a:bodyPr/>
        <a:lstStyle/>
        <a:p>
          <a:endParaRPr lang="en-US"/>
        </a:p>
      </dgm:t>
    </dgm:pt>
    <dgm:pt modelId="{A054EF96-20A4-4888-ADFB-52B685C1F93C}" type="sibTrans" cxnId="{CF598CC5-A179-40C4-8B1A-F06664E89054}">
      <dgm:prSet/>
      <dgm:spPr/>
      <dgm:t>
        <a:bodyPr/>
        <a:lstStyle/>
        <a:p>
          <a:endParaRPr lang="en-US"/>
        </a:p>
      </dgm:t>
    </dgm:pt>
    <dgm:pt modelId="{C6FDB1A9-7B68-4FDB-9234-89CD9EEF293B}">
      <dgm:prSet/>
      <dgm:spPr/>
      <dgm:t>
        <a:bodyPr/>
        <a:lstStyle/>
        <a:p>
          <a:r>
            <a:rPr lang="en-US" dirty="0"/>
            <a:t>O8 # will be displayed in the “Previous Order” Field- Take Note!</a:t>
          </a:r>
        </a:p>
      </dgm:t>
    </dgm:pt>
    <dgm:pt modelId="{D8A82D30-9F90-466C-921D-302F700CC04A}" type="parTrans" cxnId="{BC975CAA-B944-4D88-B350-FA36910CCFAF}">
      <dgm:prSet/>
      <dgm:spPr/>
      <dgm:t>
        <a:bodyPr/>
        <a:lstStyle/>
        <a:p>
          <a:endParaRPr lang="en-US"/>
        </a:p>
      </dgm:t>
    </dgm:pt>
    <dgm:pt modelId="{D4278603-BADE-4105-97F8-6C1812CD7E38}" type="sibTrans" cxnId="{BC975CAA-B944-4D88-B350-FA36910CCFAF}">
      <dgm:prSet/>
      <dgm:spPr/>
      <dgm:t>
        <a:bodyPr/>
        <a:lstStyle/>
        <a:p>
          <a:endParaRPr lang="en-US"/>
        </a:p>
      </dgm:t>
    </dgm:pt>
    <dgm:pt modelId="{24BD0CEC-43E8-4DF8-9E84-6A31CCD17958}">
      <dgm:prSet custT="1"/>
      <dgm:spPr/>
      <dgm:t>
        <a:bodyPr/>
        <a:lstStyle/>
        <a:p>
          <a:r>
            <a:rPr lang="en-US" sz="2400" dirty="0"/>
            <a:t>Close, and repeat as needed</a:t>
          </a:r>
        </a:p>
      </dgm:t>
    </dgm:pt>
    <dgm:pt modelId="{495CF83A-593A-4915-A7AA-B592769BB357}" type="parTrans" cxnId="{35415FDA-8101-4856-93CD-903150D30373}">
      <dgm:prSet/>
      <dgm:spPr/>
      <dgm:t>
        <a:bodyPr/>
        <a:lstStyle/>
        <a:p>
          <a:endParaRPr lang="en-US"/>
        </a:p>
      </dgm:t>
    </dgm:pt>
    <dgm:pt modelId="{3D2D0940-8840-4575-99C1-1899131CBA42}" type="sibTrans" cxnId="{35415FDA-8101-4856-93CD-903150D30373}">
      <dgm:prSet/>
      <dgm:spPr/>
      <dgm:t>
        <a:bodyPr/>
        <a:lstStyle/>
        <a:p>
          <a:endParaRPr lang="en-US"/>
        </a:p>
      </dgm:t>
    </dgm:pt>
    <dgm:pt modelId="{297BB0A7-953B-4C5C-8D49-EEE3BD9C33D6}" type="pres">
      <dgm:prSet presAssocID="{1F97D67A-607D-4C6A-82A2-AD9B3DC9AC72}" presName="diagram" presStyleCnt="0">
        <dgm:presLayoutVars>
          <dgm:dir/>
          <dgm:resizeHandles val="exact"/>
        </dgm:presLayoutVars>
      </dgm:prSet>
      <dgm:spPr/>
    </dgm:pt>
    <dgm:pt modelId="{219A0D4F-7898-4E4D-939B-F8D2602FB750}" type="pres">
      <dgm:prSet presAssocID="{3E076531-F0F3-4FB0-B991-C10EB84CA694}" presName="node" presStyleLbl="node1" presStyleIdx="0" presStyleCnt="5" custScaleX="131513" custScaleY="134198" custLinFactX="-8830" custLinFactNeighborX="-100000" custLinFactNeighborY="-5883">
        <dgm:presLayoutVars>
          <dgm:bulletEnabled val="1"/>
        </dgm:presLayoutVars>
      </dgm:prSet>
      <dgm:spPr/>
    </dgm:pt>
    <dgm:pt modelId="{5F8552B8-43B1-48FA-BD2A-79CB4689F5CF}" type="pres">
      <dgm:prSet presAssocID="{559F2E61-8DE3-4FDE-A0CC-4CEC502743E1}" presName="sibTrans" presStyleLbl="sibTrans2D1" presStyleIdx="0" presStyleCnt="4"/>
      <dgm:spPr/>
    </dgm:pt>
    <dgm:pt modelId="{F8BF46E8-AFD1-4A2E-90F0-3130213DDE51}" type="pres">
      <dgm:prSet presAssocID="{559F2E61-8DE3-4FDE-A0CC-4CEC502743E1}" presName="connectorText" presStyleLbl="sibTrans2D1" presStyleIdx="0" presStyleCnt="4"/>
      <dgm:spPr/>
    </dgm:pt>
    <dgm:pt modelId="{32B9D7AA-E46C-45E4-879A-4E14D359DD5B}" type="pres">
      <dgm:prSet presAssocID="{7B969A8C-86C8-4E3E-BDDA-5A941A390319}" presName="node" presStyleLbl="node1" presStyleIdx="1" presStyleCnt="5" custScaleX="151829" custScaleY="207301" custLinFactNeighborX="4131" custLinFactNeighborY="2835">
        <dgm:presLayoutVars>
          <dgm:bulletEnabled val="1"/>
        </dgm:presLayoutVars>
      </dgm:prSet>
      <dgm:spPr/>
    </dgm:pt>
    <dgm:pt modelId="{E8E66664-33D6-4765-AFA9-C772765BF67B}" type="pres">
      <dgm:prSet presAssocID="{032BBC82-7D88-4525-A079-D7FE4BA2A10F}" presName="sibTrans" presStyleLbl="sibTrans2D1" presStyleIdx="1" presStyleCnt="4"/>
      <dgm:spPr/>
    </dgm:pt>
    <dgm:pt modelId="{3C754E50-612A-4CCF-BDB2-F2B0616FAC2D}" type="pres">
      <dgm:prSet presAssocID="{032BBC82-7D88-4525-A079-D7FE4BA2A10F}" presName="connectorText" presStyleLbl="sibTrans2D1" presStyleIdx="1" presStyleCnt="4"/>
      <dgm:spPr/>
    </dgm:pt>
    <dgm:pt modelId="{AE469C37-FA6C-4C94-879F-1F6F1A9F78F2}" type="pres">
      <dgm:prSet presAssocID="{BEC0797A-D6D9-4DFE-942D-6506DE8464EF}" presName="node" presStyleLbl="node1" presStyleIdx="2" presStyleCnt="5">
        <dgm:presLayoutVars>
          <dgm:bulletEnabled val="1"/>
        </dgm:presLayoutVars>
      </dgm:prSet>
      <dgm:spPr/>
    </dgm:pt>
    <dgm:pt modelId="{F9E113BD-8C1F-4FC7-AE71-82AA0D8589CD}" type="pres">
      <dgm:prSet presAssocID="{A054EF96-20A4-4888-ADFB-52B685C1F93C}" presName="sibTrans" presStyleLbl="sibTrans2D1" presStyleIdx="2" presStyleCnt="4"/>
      <dgm:spPr/>
    </dgm:pt>
    <dgm:pt modelId="{21328554-19D5-417A-93B4-C77267FA1031}" type="pres">
      <dgm:prSet presAssocID="{A054EF96-20A4-4888-ADFB-52B685C1F93C}" presName="connectorText" presStyleLbl="sibTrans2D1" presStyleIdx="2" presStyleCnt="4"/>
      <dgm:spPr/>
    </dgm:pt>
    <dgm:pt modelId="{B9865758-F1AD-42C7-8E33-C926814810D3}" type="pres">
      <dgm:prSet presAssocID="{C6FDB1A9-7B68-4FDB-9234-89CD9EEF293B}" presName="node" presStyleLbl="node1" presStyleIdx="3" presStyleCnt="5">
        <dgm:presLayoutVars>
          <dgm:bulletEnabled val="1"/>
        </dgm:presLayoutVars>
      </dgm:prSet>
      <dgm:spPr/>
    </dgm:pt>
    <dgm:pt modelId="{AD65B0A6-4ED2-4615-8BA2-BEE3EABF411E}" type="pres">
      <dgm:prSet presAssocID="{D4278603-BADE-4105-97F8-6C1812CD7E38}" presName="sibTrans" presStyleLbl="sibTrans2D1" presStyleIdx="3" presStyleCnt="4"/>
      <dgm:spPr/>
    </dgm:pt>
    <dgm:pt modelId="{D753C296-5490-4D4B-9698-9701A68E6BD4}" type="pres">
      <dgm:prSet presAssocID="{D4278603-BADE-4105-97F8-6C1812CD7E38}" presName="connectorText" presStyleLbl="sibTrans2D1" presStyleIdx="3" presStyleCnt="4"/>
      <dgm:spPr/>
    </dgm:pt>
    <dgm:pt modelId="{5D160FB9-E286-40C0-AB90-6911D4E00283}" type="pres">
      <dgm:prSet presAssocID="{24BD0CEC-43E8-4DF8-9E84-6A31CCD17958}" presName="node" presStyleLbl="node1" presStyleIdx="4" presStyleCnt="5">
        <dgm:presLayoutVars>
          <dgm:bulletEnabled val="1"/>
        </dgm:presLayoutVars>
      </dgm:prSet>
      <dgm:spPr/>
    </dgm:pt>
  </dgm:ptLst>
  <dgm:cxnLst>
    <dgm:cxn modelId="{A08BF801-5611-4719-987A-E318518C2CD7}" srcId="{1F97D67A-607D-4C6A-82A2-AD9B3DC9AC72}" destId="{3E076531-F0F3-4FB0-B991-C10EB84CA694}" srcOrd="0" destOrd="0" parTransId="{6CC686F9-AD4B-447C-9309-999CF62A32FB}" sibTransId="{559F2E61-8DE3-4FDE-A0CC-4CEC502743E1}"/>
    <dgm:cxn modelId="{0532B713-A02F-4E87-A3B0-C845B748C084}" type="presOf" srcId="{BEC0797A-D6D9-4DFE-942D-6506DE8464EF}" destId="{AE469C37-FA6C-4C94-879F-1F6F1A9F78F2}" srcOrd="0" destOrd="0" presId="urn:microsoft.com/office/officeart/2005/8/layout/process5"/>
    <dgm:cxn modelId="{346A0F23-2884-49B0-83E3-279C262A0463}" type="presOf" srcId="{A054EF96-20A4-4888-ADFB-52B685C1F93C}" destId="{F9E113BD-8C1F-4FC7-AE71-82AA0D8589CD}" srcOrd="0" destOrd="0" presId="urn:microsoft.com/office/officeart/2005/8/layout/process5"/>
    <dgm:cxn modelId="{AE4B2B34-3A29-47C2-BCE4-AE435FA2185F}" type="presOf" srcId="{24BD0CEC-43E8-4DF8-9E84-6A31CCD17958}" destId="{5D160FB9-E286-40C0-AB90-6911D4E00283}" srcOrd="0" destOrd="0" presId="urn:microsoft.com/office/officeart/2005/8/layout/process5"/>
    <dgm:cxn modelId="{91BBE93C-6259-43A3-A480-AFA8B410FEEB}" type="presOf" srcId="{C6FDB1A9-7B68-4FDB-9234-89CD9EEF293B}" destId="{B9865758-F1AD-42C7-8E33-C926814810D3}" srcOrd="0" destOrd="0" presId="urn:microsoft.com/office/officeart/2005/8/layout/process5"/>
    <dgm:cxn modelId="{61334945-0BC0-4167-828F-DABEA311D382}" type="presOf" srcId="{1F97D67A-607D-4C6A-82A2-AD9B3DC9AC72}" destId="{297BB0A7-953B-4C5C-8D49-EEE3BD9C33D6}" srcOrd="0" destOrd="0" presId="urn:microsoft.com/office/officeart/2005/8/layout/process5"/>
    <dgm:cxn modelId="{1A1DB347-1EAD-4F48-AE68-3F946C6E10F5}" type="presOf" srcId="{D4278603-BADE-4105-97F8-6C1812CD7E38}" destId="{AD65B0A6-4ED2-4615-8BA2-BEE3EABF411E}" srcOrd="0" destOrd="0" presId="urn:microsoft.com/office/officeart/2005/8/layout/process5"/>
    <dgm:cxn modelId="{9B8F346F-D975-4393-BA7D-51DC7EFE1994}" type="presOf" srcId="{032BBC82-7D88-4525-A079-D7FE4BA2A10F}" destId="{E8E66664-33D6-4765-AFA9-C772765BF67B}" srcOrd="0" destOrd="0" presId="urn:microsoft.com/office/officeart/2005/8/layout/process5"/>
    <dgm:cxn modelId="{19F8327A-A6DB-4332-9DC6-3E05FAA67332}" type="presOf" srcId="{559F2E61-8DE3-4FDE-A0CC-4CEC502743E1}" destId="{F8BF46E8-AFD1-4A2E-90F0-3130213DDE51}" srcOrd="1" destOrd="0" presId="urn:microsoft.com/office/officeart/2005/8/layout/process5"/>
    <dgm:cxn modelId="{DF4B537B-24EE-41B0-841A-A2F70D75C8EB}" type="presOf" srcId="{559F2E61-8DE3-4FDE-A0CC-4CEC502743E1}" destId="{5F8552B8-43B1-48FA-BD2A-79CB4689F5CF}" srcOrd="0" destOrd="0" presId="urn:microsoft.com/office/officeart/2005/8/layout/process5"/>
    <dgm:cxn modelId="{95B76190-818C-4D80-AD86-65DDAD8CDCB0}" type="presOf" srcId="{A054EF96-20A4-4888-ADFB-52B685C1F93C}" destId="{21328554-19D5-417A-93B4-C77267FA1031}" srcOrd="1" destOrd="0" presId="urn:microsoft.com/office/officeart/2005/8/layout/process5"/>
    <dgm:cxn modelId="{D511E09C-69C5-4257-AE4B-0323FF21BB80}" type="presOf" srcId="{7B969A8C-86C8-4E3E-BDDA-5A941A390319}" destId="{32B9D7AA-E46C-45E4-879A-4E14D359DD5B}" srcOrd="0" destOrd="0" presId="urn:microsoft.com/office/officeart/2005/8/layout/process5"/>
    <dgm:cxn modelId="{BD665AA5-CF15-4C07-84AC-29BB2B99D290}" srcId="{1F97D67A-607D-4C6A-82A2-AD9B3DC9AC72}" destId="{7B969A8C-86C8-4E3E-BDDA-5A941A390319}" srcOrd="1" destOrd="0" parTransId="{4EAB97C4-4D7D-4D50-BCC3-5719128532E2}" sibTransId="{032BBC82-7D88-4525-A079-D7FE4BA2A10F}"/>
    <dgm:cxn modelId="{8C67F6A5-8DE7-48A2-9641-F33A706A267A}" type="presOf" srcId="{032BBC82-7D88-4525-A079-D7FE4BA2A10F}" destId="{3C754E50-612A-4CCF-BDB2-F2B0616FAC2D}" srcOrd="1" destOrd="0" presId="urn:microsoft.com/office/officeart/2005/8/layout/process5"/>
    <dgm:cxn modelId="{BC975CAA-B944-4D88-B350-FA36910CCFAF}" srcId="{1F97D67A-607D-4C6A-82A2-AD9B3DC9AC72}" destId="{C6FDB1A9-7B68-4FDB-9234-89CD9EEF293B}" srcOrd="3" destOrd="0" parTransId="{D8A82D30-9F90-466C-921D-302F700CC04A}" sibTransId="{D4278603-BADE-4105-97F8-6C1812CD7E38}"/>
    <dgm:cxn modelId="{C71B3CAB-EB6E-43CF-8D71-EA8C7DC374EC}" type="presOf" srcId="{3E076531-F0F3-4FB0-B991-C10EB84CA694}" destId="{219A0D4F-7898-4E4D-939B-F8D2602FB750}" srcOrd="0" destOrd="0" presId="urn:microsoft.com/office/officeart/2005/8/layout/process5"/>
    <dgm:cxn modelId="{CF598CC5-A179-40C4-8B1A-F06664E89054}" srcId="{1F97D67A-607D-4C6A-82A2-AD9B3DC9AC72}" destId="{BEC0797A-D6D9-4DFE-942D-6506DE8464EF}" srcOrd="2" destOrd="0" parTransId="{854EF698-F430-4309-9555-488850CA8154}" sibTransId="{A054EF96-20A4-4888-ADFB-52B685C1F93C}"/>
    <dgm:cxn modelId="{35415FDA-8101-4856-93CD-903150D30373}" srcId="{1F97D67A-607D-4C6A-82A2-AD9B3DC9AC72}" destId="{24BD0CEC-43E8-4DF8-9E84-6A31CCD17958}" srcOrd="4" destOrd="0" parTransId="{495CF83A-593A-4915-A7AA-B592769BB357}" sibTransId="{3D2D0940-8840-4575-99C1-1899131CBA42}"/>
    <dgm:cxn modelId="{3F5C48FD-FBF4-4813-8D93-BEE5EE6F14E0}" type="presOf" srcId="{D4278603-BADE-4105-97F8-6C1812CD7E38}" destId="{D753C296-5490-4D4B-9698-9701A68E6BD4}" srcOrd="1" destOrd="0" presId="urn:microsoft.com/office/officeart/2005/8/layout/process5"/>
    <dgm:cxn modelId="{23B3E088-4E5E-4CC3-AA0E-5054BDE8586F}" type="presParOf" srcId="{297BB0A7-953B-4C5C-8D49-EEE3BD9C33D6}" destId="{219A0D4F-7898-4E4D-939B-F8D2602FB750}" srcOrd="0" destOrd="0" presId="urn:microsoft.com/office/officeart/2005/8/layout/process5"/>
    <dgm:cxn modelId="{FD827F8A-8696-4FC1-8EAC-D5D45F5A1138}" type="presParOf" srcId="{297BB0A7-953B-4C5C-8D49-EEE3BD9C33D6}" destId="{5F8552B8-43B1-48FA-BD2A-79CB4689F5CF}" srcOrd="1" destOrd="0" presId="urn:microsoft.com/office/officeart/2005/8/layout/process5"/>
    <dgm:cxn modelId="{C54986F1-19DC-4D5F-8EA0-E46D5AC420B8}" type="presParOf" srcId="{5F8552B8-43B1-48FA-BD2A-79CB4689F5CF}" destId="{F8BF46E8-AFD1-4A2E-90F0-3130213DDE51}" srcOrd="0" destOrd="0" presId="urn:microsoft.com/office/officeart/2005/8/layout/process5"/>
    <dgm:cxn modelId="{26AEB43E-9012-44DE-B7DA-5450BD4481A0}" type="presParOf" srcId="{297BB0A7-953B-4C5C-8D49-EEE3BD9C33D6}" destId="{32B9D7AA-E46C-45E4-879A-4E14D359DD5B}" srcOrd="2" destOrd="0" presId="urn:microsoft.com/office/officeart/2005/8/layout/process5"/>
    <dgm:cxn modelId="{DB3B17E4-9EAF-4256-8523-682CB28888F7}" type="presParOf" srcId="{297BB0A7-953B-4C5C-8D49-EEE3BD9C33D6}" destId="{E8E66664-33D6-4765-AFA9-C772765BF67B}" srcOrd="3" destOrd="0" presId="urn:microsoft.com/office/officeart/2005/8/layout/process5"/>
    <dgm:cxn modelId="{F8BB828E-A47E-45EF-B81F-68363E1E7D15}" type="presParOf" srcId="{E8E66664-33D6-4765-AFA9-C772765BF67B}" destId="{3C754E50-612A-4CCF-BDB2-F2B0616FAC2D}" srcOrd="0" destOrd="0" presId="urn:microsoft.com/office/officeart/2005/8/layout/process5"/>
    <dgm:cxn modelId="{1A03252D-D61E-41F1-BEC6-390A25D757D1}" type="presParOf" srcId="{297BB0A7-953B-4C5C-8D49-EEE3BD9C33D6}" destId="{AE469C37-FA6C-4C94-879F-1F6F1A9F78F2}" srcOrd="4" destOrd="0" presId="urn:microsoft.com/office/officeart/2005/8/layout/process5"/>
    <dgm:cxn modelId="{FF723996-69B0-4E7C-8580-B1DB290F95F8}" type="presParOf" srcId="{297BB0A7-953B-4C5C-8D49-EEE3BD9C33D6}" destId="{F9E113BD-8C1F-4FC7-AE71-82AA0D8589CD}" srcOrd="5" destOrd="0" presId="urn:microsoft.com/office/officeart/2005/8/layout/process5"/>
    <dgm:cxn modelId="{922B428C-2617-4DDD-B84F-7EBCD63BDFC2}" type="presParOf" srcId="{F9E113BD-8C1F-4FC7-AE71-82AA0D8589CD}" destId="{21328554-19D5-417A-93B4-C77267FA1031}" srcOrd="0" destOrd="0" presId="urn:microsoft.com/office/officeart/2005/8/layout/process5"/>
    <dgm:cxn modelId="{E024452F-C291-4834-84EC-3C39450B7626}" type="presParOf" srcId="{297BB0A7-953B-4C5C-8D49-EEE3BD9C33D6}" destId="{B9865758-F1AD-42C7-8E33-C926814810D3}" srcOrd="6" destOrd="0" presId="urn:microsoft.com/office/officeart/2005/8/layout/process5"/>
    <dgm:cxn modelId="{32546DD6-15CF-4F2D-B138-FD7207EF15FB}" type="presParOf" srcId="{297BB0A7-953B-4C5C-8D49-EEE3BD9C33D6}" destId="{AD65B0A6-4ED2-4615-8BA2-BEE3EABF411E}" srcOrd="7" destOrd="0" presId="urn:microsoft.com/office/officeart/2005/8/layout/process5"/>
    <dgm:cxn modelId="{FE3F79E5-AFA3-44D3-B0FE-F18D24BDD352}" type="presParOf" srcId="{AD65B0A6-4ED2-4615-8BA2-BEE3EABF411E}" destId="{D753C296-5490-4D4B-9698-9701A68E6BD4}" srcOrd="0" destOrd="0" presId="urn:microsoft.com/office/officeart/2005/8/layout/process5"/>
    <dgm:cxn modelId="{C29DD13F-B582-4F35-A5F2-C427C0719B71}" type="presParOf" srcId="{297BB0A7-953B-4C5C-8D49-EEE3BD9C33D6}" destId="{5D160FB9-E286-40C0-AB90-6911D4E00283}"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C5D9827-63D8-4411-8B8C-A13C37D9416F}" type="doc">
      <dgm:prSet loTypeId="urn:microsoft.com/office/officeart/2005/8/layout/hierarchy1" loCatId="hierarchy" qsTypeId="urn:microsoft.com/office/officeart/2005/8/quickstyle/simple2" qsCatId="simple" csTypeId="urn:microsoft.com/office/officeart/2005/8/colors/colorful2" csCatId="colorful" phldr="1"/>
      <dgm:spPr/>
      <dgm:t>
        <a:bodyPr/>
        <a:lstStyle/>
        <a:p>
          <a:endParaRPr lang="en-US"/>
        </a:p>
      </dgm:t>
    </dgm:pt>
    <dgm:pt modelId="{82725387-B5A6-4DD7-8261-36F6E24BF29E}">
      <dgm:prSet custT="1"/>
      <dgm:spPr/>
      <dgm:t>
        <a:bodyPr/>
        <a:lstStyle/>
        <a:p>
          <a:r>
            <a:rPr lang="en-US" sz="1800" dirty="0"/>
            <a:t>The deviation request must include the following:</a:t>
          </a:r>
        </a:p>
      </dgm:t>
    </dgm:pt>
    <dgm:pt modelId="{13DFDFB9-915C-404D-8B94-540CC2EB65E2}" type="parTrans" cxnId="{89C42136-10CC-428E-A40B-D62F1F577892}">
      <dgm:prSet/>
      <dgm:spPr/>
      <dgm:t>
        <a:bodyPr/>
        <a:lstStyle/>
        <a:p>
          <a:endParaRPr lang="en-US"/>
        </a:p>
      </dgm:t>
    </dgm:pt>
    <dgm:pt modelId="{4CCB2682-6B18-4157-90D6-740C441D9D05}" type="sibTrans" cxnId="{89C42136-10CC-428E-A40B-D62F1F577892}">
      <dgm:prSet/>
      <dgm:spPr/>
      <dgm:t>
        <a:bodyPr/>
        <a:lstStyle/>
        <a:p>
          <a:endParaRPr lang="en-US"/>
        </a:p>
      </dgm:t>
    </dgm:pt>
    <dgm:pt modelId="{1D562984-F3A4-46FC-824C-6D75955BEC3D}">
      <dgm:prSet custT="1"/>
      <dgm:spPr/>
      <dgm:t>
        <a:bodyPr/>
        <a:lstStyle/>
        <a:p>
          <a:r>
            <a:rPr lang="en-US" sz="1600" dirty="0"/>
            <a:t>Attachment of the draft contract, </a:t>
          </a:r>
        </a:p>
      </dgm:t>
    </dgm:pt>
    <dgm:pt modelId="{32507A0F-2586-418C-AE60-D446C622DAA8}" type="parTrans" cxnId="{EA82356B-EBD7-4015-8C47-E87C3C454467}">
      <dgm:prSet/>
      <dgm:spPr/>
      <dgm:t>
        <a:bodyPr/>
        <a:lstStyle/>
        <a:p>
          <a:endParaRPr lang="en-US"/>
        </a:p>
      </dgm:t>
    </dgm:pt>
    <dgm:pt modelId="{826CC037-474E-46A5-B0D2-880B478E2866}" type="sibTrans" cxnId="{EA82356B-EBD7-4015-8C47-E87C3C454467}">
      <dgm:prSet/>
      <dgm:spPr/>
      <dgm:t>
        <a:bodyPr/>
        <a:lstStyle/>
        <a:p>
          <a:endParaRPr lang="en-US"/>
        </a:p>
      </dgm:t>
    </dgm:pt>
    <dgm:pt modelId="{1E6DF04B-76CC-45B7-ACF4-9E4C41764013}">
      <dgm:prSet custT="1"/>
      <dgm:spPr/>
      <dgm:t>
        <a:bodyPr/>
        <a:lstStyle/>
        <a:p>
          <a:r>
            <a:rPr lang="en-US" sz="1600" dirty="0"/>
            <a:t>Estimated dollar value of the contract, </a:t>
          </a:r>
        </a:p>
      </dgm:t>
    </dgm:pt>
    <dgm:pt modelId="{067D2A28-49E8-4551-AE86-40EF942B39E1}" type="parTrans" cxnId="{C8153018-0A83-493E-8105-B6F6B63A507A}">
      <dgm:prSet/>
      <dgm:spPr/>
      <dgm:t>
        <a:bodyPr/>
        <a:lstStyle/>
        <a:p>
          <a:endParaRPr lang="en-US"/>
        </a:p>
      </dgm:t>
    </dgm:pt>
    <dgm:pt modelId="{AED343BC-1306-4E69-99A2-B1EC1343BBE4}" type="sibTrans" cxnId="{C8153018-0A83-493E-8105-B6F6B63A507A}">
      <dgm:prSet/>
      <dgm:spPr/>
      <dgm:t>
        <a:bodyPr/>
        <a:lstStyle/>
        <a:p>
          <a:endParaRPr lang="en-US"/>
        </a:p>
      </dgm:t>
    </dgm:pt>
    <dgm:pt modelId="{5A5E3848-0F70-49A3-8C8F-564A599F9CA3}">
      <dgm:prSet custT="1"/>
      <dgm:spPr/>
      <dgm:t>
        <a:bodyPr/>
        <a:lstStyle/>
        <a:p>
          <a:r>
            <a:rPr lang="en-US" sz="1400" dirty="0"/>
            <a:t>Agency Director’s approval via Approval Routes</a:t>
          </a:r>
        </a:p>
      </dgm:t>
    </dgm:pt>
    <dgm:pt modelId="{F2C00C82-CD8D-4395-B1BA-2C5BF831F2BC}" type="parTrans" cxnId="{EDD08F0A-B9F4-4C7A-B536-CCCA0D72AC66}">
      <dgm:prSet/>
      <dgm:spPr/>
      <dgm:t>
        <a:bodyPr/>
        <a:lstStyle/>
        <a:p>
          <a:endParaRPr lang="en-US"/>
        </a:p>
      </dgm:t>
    </dgm:pt>
    <dgm:pt modelId="{9BDE83BE-AA65-4D94-91B6-DE2F83CE5443}" type="sibTrans" cxnId="{EDD08F0A-B9F4-4C7A-B536-CCCA0D72AC66}">
      <dgm:prSet/>
      <dgm:spPr/>
      <dgm:t>
        <a:bodyPr/>
        <a:lstStyle/>
        <a:p>
          <a:endParaRPr lang="en-US"/>
        </a:p>
      </dgm:t>
    </dgm:pt>
    <dgm:pt modelId="{5F5541DD-8F90-4298-8B65-9782E1A72D49}">
      <dgm:prSet custT="1"/>
      <dgm:spPr/>
      <dgm:t>
        <a:bodyPr/>
        <a:lstStyle/>
        <a:p>
          <a:r>
            <a:rPr lang="en-US" sz="1600" dirty="0"/>
            <a:t>Justification, included in an attachment. </a:t>
          </a:r>
        </a:p>
      </dgm:t>
    </dgm:pt>
    <dgm:pt modelId="{15BCB1B9-5748-4BAB-B49C-42B32672FFB7}" type="parTrans" cxnId="{928E1460-FAE4-4584-9FCE-63D49701B7CB}">
      <dgm:prSet/>
      <dgm:spPr/>
      <dgm:t>
        <a:bodyPr/>
        <a:lstStyle/>
        <a:p>
          <a:endParaRPr lang="en-US"/>
        </a:p>
      </dgm:t>
    </dgm:pt>
    <dgm:pt modelId="{6BF0A224-4402-4B60-9131-7E07F15E4A95}" type="sibTrans" cxnId="{928E1460-FAE4-4584-9FCE-63D49701B7CB}">
      <dgm:prSet/>
      <dgm:spPr/>
      <dgm:t>
        <a:bodyPr/>
        <a:lstStyle/>
        <a:p>
          <a:endParaRPr lang="en-US"/>
        </a:p>
      </dgm:t>
    </dgm:pt>
    <dgm:pt modelId="{E3AFD44C-FF9A-482C-ADD1-96AF533EFCFC}">
      <dgm:prSet/>
      <dgm:spPr/>
      <dgm:t>
        <a:bodyPr/>
        <a:lstStyle/>
        <a:p>
          <a:r>
            <a:rPr lang="en-US" dirty="0">
              <a:hlinkClick xmlns:r="http://schemas.openxmlformats.org/officeDocument/2006/relationships" r:id="rId1"/>
            </a:rPr>
            <a:t>This is a link to the PFC that has an E1 Procedural Guide on this Process</a:t>
          </a:r>
          <a:r>
            <a:rPr lang="en-US" dirty="0"/>
            <a:t> </a:t>
          </a:r>
          <a:r>
            <a:rPr lang="en-US" u="sng" dirty="0"/>
            <a:t>for</a:t>
          </a:r>
          <a:r>
            <a:rPr lang="en-US" dirty="0"/>
            <a:t> </a:t>
          </a:r>
          <a:r>
            <a:rPr lang="en-US" u="sng" dirty="0"/>
            <a:t>Services</a:t>
          </a:r>
        </a:p>
      </dgm:t>
    </dgm:pt>
    <dgm:pt modelId="{98CD4F2D-9070-447B-B832-06566A3FB4D6}" type="parTrans" cxnId="{B3366387-35AA-4B9C-A54D-99F56DC8117F}">
      <dgm:prSet/>
      <dgm:spPr/>
      <dgm:t>
        <a:bodyPr/>
        <a:lstStyle/>
        <a:p>
          <a:endParaRPr lang="en-US"/>
        </a:p>
      </dgm:t>
    </dgm:pt>
    <dgm:pt modelId="{703CFA50-9794-42FD-B359-86934A86B190}" type="sibTrans" cxnId="{B3366387-35AA-4B9C-A54D-99F56DC8117F}">
      <dgm:prSet/>
      <dgm:spPr/>
      <dgm:t>
        <a:bodyPr/>
        <a:lstStyle/>
        <a:p>
          <a:endParaRPr lang="en-US"/>
        </a:p>
      </dgm:t>
    </dgm:pt>
    <dgm:pt modelId="{B44A8187-1642-4A66-9855-F77EE75FD3E0}">
      <dgm:prSet custT="1"/>
      <dgm:spPr/>
      <dgm:t>
        <a:bodyPr/>
        <a:lstStyle/>
        <a:p>
          <a:r>
            <a:rPr lang="en-US" sz="1600" dirty="0"/>
            <a:t>Proof of Need</a:t>
          </a:r>
        </a:p>
      </dgm:t>
    </dgm:pt>
    <dgm:pt modelId="{1107757D-1121-4ABA-9E9D-328BFA5ADEA8}" type="sibTrans" cxnId="{7516FE91-E2C1-4763-AB86-39DFFCF550FD}">
      <dgm:prSet/>
      <dgm:spPr/>
      <dgm:t>
        <a:bodyPr/>
        <a:lstStyle/>
        <a:p>
          <a:endParaRPr lang="en-US"/>
        </a:p>
      </dgm:t>
    </dgm:pt>
    <dgm:pt modelId="{054AA9DA-C3DA-422F-8A94-13DEA65CDDEF}" type="parTrans" cxnId="{7516FE91-E2C1-4763-AB86-39DFFCF550FD}">
      <dgm:prSet/>
      <dgm:spPr/>
      <dgm:t>
        <a:bodyPr/>
        <a:lstStyle/>
        <a:p>
          <a:endParaRPr lang="en-US"/>
        </a:p>
      </dgm:t>
    </dgm:pt>
    <dgm:pt modelId="{B790D66B-AFD5-4398-A413-53056A9B49F4}" type="pres">
      <dgm:prSet presAssocID="{0C5D9827-63D8-4411-8B8C-A13C37D9416F}" presName="hierChild1" presStyleCnt="0">
        <dgm:presLayoutVars>
          <dgm:chPref val="1"/>
          <dgm:dir/>
          <dgm:animOne val="branch"/>
          <dgm:animLvl val="lvl"/>
          <dgm:resizeHandles/>
        </dgm:presLayoutVars>
      </dgm:prSet>
      <dgm:spPr/>
    </dgm:pt>
    <dgm:pt modelId="{744CBB2F-B7FC-4700-893B-F7F819581F4C}" type="pres">
      <dgm:prSet presAssocID="{82725387-B5A6-4DD7-8261-36F6E24BF29E}" presName="hierRoot1" presStyleCnt="0"/>
      <dgm:spPr/>
    </dgm:pt>
    <dgm:pt modelId="{027EF619-ECDD-491B-9323-FD88DD2C1D38}" type="pres">
      <dgm:prSet presAssocID="{82725387-B5A6-4DD7-8261-36F6E24BF29E}" presName="composite" presStyleCnt="0"/>
      <dgm:spPr/>
    </dgm:pt>
    <dgm:pt modelId="{CA5DBCAE-C346-46C5-B325-6346DCF0236D}" type="pres">
      <dgm:prSet presAssocID="{82725387-B5A6-4DD7-8261-36F6E24BF29E}" presName="background" presStyleLbl="node0" presStyleIdx="0" presStyleCnt="1"/>
      <dgm:spPr/>
    </dgm:pt>
    <dgm:pt modelId="{D3E1D60C-7762-4452-A504-95ABD474D43E}" type="pres">
      <dgm:prSet presAssocID="{82725387-B5A6-4DD7-8261-36F6E24BF29E}" presName="text" presStyleLbl="fgAcc0" presStyleIdx="0" presStyleCnt="1" custScaleX="126088" custScaleY="149079">
        <dgm:presLayoutVars>
          <dgm:chPref val="3"/>
        </dgm:presLayoutVars>
      </dgm:prSet>
      <dgm:spPr/>
    </dgm:pt>
    <dgm:pt modelId="{61040909-E6AC-457C-ACCD-9B842C65B3E9}" type="pres">
      <dgm:prSet presAssocID="{82725387-B5A6-4DD7-8261-36F6E24BF29E}" presName="hierChild2" presStyleCnt="0"/>
      <dgm:spPr/>
    </dgm:pt>
    <dgm:pt modelId="{4C908E96-C003-4FA4-B4B2-C42C5BDBCE4C}" type="pres">
      <dgm:prSet presAssocID="{32507A0F-2586-418C-AE60-D446C622DAA8}" presName="Name10" presStyleLbl="parChTrans1D2" presStyleIdx="0" presStyleCnt="5"/>
      <dgm:spPr/>
    </dgm:pt>
    <dgm:pt modelId="{53775632-23D9-4D57-9B3D-5F0B573F3C4E}" type="pres">
      <dgm:prSet presAssocID="{1D562984-F3A4-46FC-824C-6D75955BEC3D}" presName="hierRoot2" presStyleCnt="0"/>
      <dgm:spPr/>
    </dgm:pt>
    <dgm:pt modelId="{4D583693-7ACA-439E-9DB3-962037DF0B3D}" type="pres">
      <dgm:prSet presAssocID="{1D562984-F3A4-46FC-824C-6D75955BEC3D}" presName="composite2" presStyleCnt="0"/>
      <dgm:spPr/>
    </dgm:pt>
    <dgm:pt modelId="{32282CAB-B601-48EA-8195-D835565864CD}" type="pres">
      <dgm:prSet presAssocID="{1D562984-F3A4-46FC-824C-6D75955BEC3D}" presName="background2" presStyleLbl="node2" presStyleIdx="0" presStyleCnt="5"/>
      <dgm:spPr/>
    </dgm:pt>
    <dgm:pt modelId="{B77BC30F-5AA3-4472-AF75-D43FE35D2D50}" type="pres">
      <dgm:prSet presAssocID="{1D562984-F3A4-46FC-824C-6D75955BEC3D}" presName="text2" presStyleLbl="fgAcc2" presStyleIdx="0" presStyleCnt="5">
        <dgm:presLayoutVars>
          <dgm:chPref val="3"/>
        </dgm:presLayoutVars>
      </dgm:prSet>
      <dgm:spPr/>
    </dgm:pt>
    <dgm:pt modelId="{BF8108BD-3A31-4C82-851A-068F489156E9}" type="pres">
      <dgm:prSet presAssocID="{1D562984-F3A4-46FC-824C-6D75955BEC3D}" presName="hierChild3" presStyleCnt="0"/>
      <dgm:spPr/>
    </dgm:pt>
    <dgm:pt modelId="{EED3750A-DA03-4C0C-9E8F-7B41400B3842}" type="pres">
      <dgm:prSet presAssocID="{067D2A28-49E8-4551-AE86-40EF942B39E1}" presName="Name10" presStyleLbl="parChTrans1D2" presStyleIdx="1" presStyleCnt="5"/>
      <dgm:spPr/>
    </dgm:pt>
    <dgm:pt modelId="{1BA5CEE9-E736-420B-A0F9-AB02C7B455DA}" type="pres">
      <dgm:prSet presAssocID="{1E6DF04B-76CC-45B7-ACF4-9E4C41764013}" presName="hierRoot2" presStyleCnt="0"/>
      <dgm:spPr/>
    </dgm:pt>
    <dgm:pt modelId="{D08A0E20-66B8-48DF-81BA-57898B97C74B}" type="pres">
      <dgm:prSet presAssocID="{1E6DF04B-76CC-45B7-ACF4-9E4C41764013}" presName="composite2" presStyleCnt="0"/>
      <dgm:spPr/>
    </dgm:pt>
    <dgm:pt modelId="{0F439D79-4D40-46C1-8D43-D88C6CF48055}" type="pres">
      <dgm:prSet presAssocID="{1E6DF04B-76CC-45B7-ACF4-9E4C41764013}" presName="background2" presStyleLbl="node2" presStyleIdx="1" presStyleCnt="5"/>
      <dgm:spPr/>
    </dgm:pt>
    <dgm:pt modelId="{4FD4B739-F3AC-450D-A1BF-8DED7FC795F3}" type="pres">
      <dgm:prSet presAssocID="{1E6DF04B-76CC-45B7-ACF4-9E4C41764013}" presName="text2" presStyleLbl="fgAcc2" presStyleIdx="1" presStyleCnt="5">
        <dgm:presLayoutVars>
          <dgm:chPref val="3"/>
        </dgm:presLayoutVars>
      </dgm:prSet>
      <dgm:spPr/>
    </dgm:pt>
    <dgm:pt modelId="{421233A3-4CAA-4C12-B726-2F6CBBA2B889}" type="pres">
      <dgm:prSet presAssocID="{1E6DF04B-76CC-45B7-ACF4-9E4C41764013}" presName="hierChild3" presStyleCnt="0"/>
      <dgm:spPr/>
    </dgm:pt>
    <dgm:pt modelId="{AB8273F0-D9C8-4C1A-9B88-B82AD069FFEB}" type="pres">
      <dgm:prSet presAssocID="{F2C00C82-CD8D-4395-B1BA-2C5BF831F2BC}" presName="Name10" presStyleLbl="parChTrans1D2" presStyleIdx="2" presStyleCnt="5"/>
      <dgm:spPr/>
    </dgm:pt>
    <dgm:pt modelId="{3F8A99A0-A7ED-442F-9E50-E00E96F05958}" type="pres">
      <dgm:prSet presAssocID="{5A5E3848-0F70-49A3-8C8F-564A599F9CA3}" presName="hierRoot2" presStyleCnt="0"/>
      <dgm:spPr/>
    </dgm:pt>
    <dgm:pt modelId="{17B37CDC-8FC4-4BF5-82C5-1CF7FC388081}" type="pres">
      <dgm:prSet presAssocID="{5A5E3848-0F70-49A3-8C8F-564A599F9CA3}" presName="composite2" presStyleCnt="0"/>
      <dgm:spPr/>
    </dgm:pt>
    <dgm:pt modelId="{7EAED75A-DF76-4F96-A0F9-34AA97E6AAA6}" type="pres">
      <dgm:prSet presAssocID="{5A5E3848-0F70-49A3-8C8F-564A599F9CA3}" presName="background2" presStyleLbl="node2" presStyleIdx="2" presStyleCnt="5"/>
      <dgm:spPr/>
    </dgm:pt>
    <dgm:pt modelId="{CC565959-8BD0-4B0A-8D9D-F53F3AD1D7DC}" type="pres">
      <dgm:prSet presAssocID="{5A5E3848-0F70-49A3-8C8F-564A599F9CA3}" presName="text2" presStyleLbl="fgAcc2" presStyleIdx="2" presStyleCnt="5">
        <dgm:presLayoutVars>
          <dgm:chPref val="3"/>
        </dgm:presLayoutVars>
      </dgm:prSet>
      <dgm:spPr/>
    </dgm:pt>
    <dgm:pt modelId="{51104CFA-BBD1-4252-BB1A-6F1603F11C60}" type="pres">
      <dgm:prSet presAssocID="{5A5E3848-0F70-49A3-8C8F-564A599F9CA3}" presName="hierChild3" presStyleCnt="0"/>
      <dgm:spPr/>
    </dgm:pt>
    <dgm:pt modelId="{8BB4DBA3-0126-46FC-9688-015B909BC2EF}" type="pres">
      <dgm:prSet presAssocID="{15BCB1B9-5748-4BAB-B49C-42B32672FFB7}" presName="Name10" presStyleLbl="parChTrans1D2" presStyleIdx="3" presStyleCnt="5"/>
      <dgm:spPr/>
    </dgm:pt>
    <dgm:pt modelId="{86DB6AE9-3549-4C18-A4F2-BF7E6719CF4D}" type="pres">
      <dgm:prSet presAssocID="{5F5541DD-8F90-4298-8B65-9782E1A72D49}" presName="hierRoot2" presStyleCnt="0"/>
      <dgm:spPr/>
    </dgm:pt>
    <dgm:pt modelId="{8DF8CE1D-1DFC-43B7-9864-05BC6BB02046}" type="pres">
      <dgm:prSet presAssocID="{5F5541DD-8F90-4298-8B65-9782E1A72D49}" presName="composite2" presStyleCnt="0"/>
      <dgm:spPr/>
    </dgm:pt>
    <dgm:pt modelId="{4A85E94A-F839-4251-899F-9848B7DFC16A}" type="pres">
      <dgm:prSet presAssocID="{5F5541DD-8F90-4298-8B65-9782E1A72D49}" presName="background2" presStyleLbl="node2" presStyleIdx="3" presStyleCnt="5"/>
      <dgm:spPr/>
    </dgm:pt>
    <dgm:pt modelId="{9C8BC140-C8F7-4790-961B-E3523D21427F}" type="pres">
      <dgm:prSet presAssocID="{5F5541DD-8F90-4298-8B65-9782E1A72D49}" presName="text2" presStyleLbl="fgAcc2" presStyleIdx="3" presStyleCnt="5">
        <dgm:presLayoutVars>
          <dgm:chPref val="3"/>
        </dgm:presLayoutVars>
      </dgm:prSet>
      <dgm:spPr/>
    </dgm:pt>
    <dgm:pt modelId="{50893D62-8793-4E0C-B596-B9D6F0D66538}" type="pres">
      <dgm:prSet presAssocID="{5F5541DD-8F90-4298-8B65-9782E1A72D49}" presName="hierChild3" presStyleCnt="0"/>
      <dgm:spPr/>
    </dgm:pt>
    <dgm:pt modelId="{D1599227-CEBA-423B-91CC-4B02FBAEE00F}" type="pres">
      <dgm:prSet presAssocID="{054AA9DA-C3DA-422F-8A94-13DEA65CDDEF}" presName="Name17" presStyleLbl="parChTrans1D3" presStyleIdx="0" presStyleCnt="1"/>
      <dgm:spPr/>
    </dgm:pt>
    <dgm:pt modelId="{912CB29D-5266-48C4-B105-1F690E50A2F6}" type="pres">
      <dgm:prSet presAssocID="{B44A8187-1642-4A66-9855-F77EE75FD3E0}" presName="hierRoot3" presStyleCnt="0"/>
      <dgm:spPr/>
    </dgm:pt>
    <dgm:pt modelId="{259EE7E0-BF42-4E94-9D5C-4A5014F5D13D}" type="pres">
      <dgm:prSet presAssocID="{B44A8187-1642-4A66-9855-F77EE75FD3E0}" presName="composite3" presStyleCnt="0"/>
      <dgm:spPr/>
    </dgm:pt>
    <dgm:pt modelId="{3BA5DB43-E0BB-450E-BBE9-74A0EC896779}" type="pres">
      <dgm:prSet presAssocID="{B44A8187-1642-4A66-9855-F77EE75FD3E0}" presName="background3" presStyleLbl="node3" presStyleIdx="0" presStyleCnt="1"/>
      <dgm:spPr/>
    </dgm:pt>
    <dgm:pt modelId="{280915A5-8ECC-42EE-8A3E-679948464AE2}" type="pres">
      <dgm:prSet presAssocID="{B44A8187-1642-4A66-9855-F77EE75FD3E0}" presName="text3" presStyleLbl="fgAcc3" presStyleIdx="0" presStyleCnt="1" custLinFactNeighborX="-160" custLinFactNeighborY="-5500">
        <dgm:presLayoutVars>
          <dgm:chPref val="3"/>
        </dgm:presLayoutVars>
      </dgm:prSet>
      <dgm:spPr/>
    </dgm:pt>
    <dgm:pt modelId="{80CB6FE6-803D-448E-A56F-679BE4C25B37}" type="pres">
      <dgm:prSet presAssocID="{B44A8187-1642-4A66-9855-F77EE75FD3E0}" presName="hierChild4" presStyleCnt="0"/>
      <dgm:spPr/>
    </dgm:pt>
    <dgm:pt modelId="{58DBD9BC-BFEC-400C-AA04-29A2854324FC}" type="pres">
      <dgm:prSet presAssocID="{98CD4F2D-9070-447B-B832-06566A3FB4D6}" presName="Name10" presStyleLbl="parChTrans1D2" presStyleIdx="4" presStyleCnt="5"/>
      <dgm:spPr/>
    </dgm:pt>
    <dgm:pt modelId="{B4ED6124-6E85-46EA-93D2-0C09964D693C}" type="pres">
      <dgm:prSet presAssocID="{E3AFD44C-FF9A-482C-ADD1-96AF533EFCFC}" presName="hierRoot2" presStyleCnt="0"/>
      <dgm:spPr/>
    </dgm:pt>
    <dgm:pt modelId="{0CD49AF4-F974-4FF1-886F-3228DEDB1EF7}" type="pres">
      <dgm:prSet presAssocID="{E3AFD44C-FF9A-482C-ADD1-96AF533EFCFC}" presName="composite2" presStyleCnt="0"/>
      <dgm:spPr/>
    </dgm:pt>
    <dgm:pt modelId="{6D300237-D932-4C09-AC6E-BFDED188A80F}" type="pres">
      <dgm:prSet presAssocID="{E3AFD44C-FF9A-482C-ADD1-96AF533EFCFC}" presName="background2" presStyleLbl="node2" presStyleIdx="4" presStyleCnt="5"/>
      <dgm:spPr/>
    </dgm:pt>
    <dgm:pt modelId="{C45DB2DF-76C7-4DC1-AB95-ABF88482FD91}" type="pres">
      <dgm:prSet presAssocID="{E3AFD44C-FF9A-482C-ADD1-96AF533EFCFC}" presName="text2" presStyleLbl="fgAcc2" presStyleIdx="4" presStyleCnt="5">
        <dgm:presLayoutVars>
          <dgm:chPref val="3"/>
        </dgm:presLayoutVars>
      </dgm:prSet>
      <dgm:spPr/>
    </dgm:pt>
    <dgm:pt modelId="{74E09B2B-4A2D-405B-89A5-7A5867A7BF6A}" type="pres">
      <dgm:prSet presAssocID="{E3AFD44C-FF9A-482C-ADD1-96AF533EFCFC}" presName="hierChild3" presStyleCnt="0"/>
      <dgm:spPr/>
    </dgm:pt>
  </dgm:ptLst>
  <dgm:cxnLst>
    <dgm:cxn modelId="{EDD08F0A-B9F4-4C7A-B536-CCCA0D72AC66}" srcId="{82725387-B5A6-4DD7-8261-36F6E24BF29E}" destId="{5A5E3848-0F70-49A3-8C8F-564A599F9CA3}" srcOrd="2" destOrd="0" parTransId="{F2C00C82-CD8D-4395-B1BA-2C5BF831F2BC}" sibTransId="{9BDE83BE-AA65-4D94-91B6-DE2F83CE5443}"/>
    <dgm:cxn modelId="{C8153018-0A83-493E-8105-B6F6B63A507A}" srcId="{82725387-B5A6-4DD7-8261-36F6E24BF29E}" destId="{1E6DF04B-76CC-45B7-ACF4-9E4C41764013}" srcOrd="1" destOrd="0" parTransId="{067D2A28-49E8-4551-AE86-40EF942B39E1}" sibTransId="{AED343BC-1306-4E69-99A2-B1EC1343BBE4}"/>
    <dgm:cxn modelId="{C8687B20-4728-40CA-A4EA-DAB4344F4DAD}" type="presOf" srcId="{5F5541DD-8F90-4298-8B65-9782E1A72D49}" destId="{9C8BC140-C8F7-4790-961B-E3523D21427F}" srcOrd="0" destOrd="0" presId="urn:microsoft.com/office/officeart/2005/8/layout/hierarchy1"/>
    <dgm:cxn modelId="{8D619921-8CAE-40FE-B9DA-3DA2EA26F11E}" type="presOf" srcId="{067D2A28-49E8-4551-AE86-40EF942B39E1}" destId="{EED3750A-DA03-4C0C-9E8F-7B41400B3842}" srcOrd="0" destOrd="0" presId="urn:microsoft.com/office/officeart/2005/8/layout/hierarchy1"/>
    <dgm:cxn modelId="{89C42136-10CC-428E-A40B-D62F1F577892}" srcId="{0C5D9827-63D8-4411-8B8C-A13C37D9416F}" destId="{82725387-B5A6-4DD7-8261-36F6E24BF29E}" srcOrd="0" destOrd="0" parTransId="{13DFDFB9-915C-404D-8B94-540CC2EB65E2}" sibTransId="{4CCB2682-6B18-4157-90D6-740C441D9D05}"/>
    <dgm:cxn modelId="{928E1460-FAE4-4584-9FCE-63D49701B7CB}" srcId="{82725387-B5A6-4DD7-8261-36F6E24BF29E}" destId="{5F5541DD-8F90-4298-8B65-9782E1A72D49}" srcOrd="3" destOrd="0" parTransId="{15BCB1B9-5748-4BAB-B49C-42B32672FFB7}" sibTransId="{6BF0A224-4402-4B60-9131-7E07F15E4A95}"/>
    <dgm:cxn modelId="{9735D563-DCA2-4182-A905-A2D1016676C1}" type="presOf" srcId="{15BCB1B9-5748-4BAB-B49C-42B32672FFB7}" destId="{8BB4DBA3-0126-46FC-9688-015B909BC2EF}" srcOrd="0" destOrd="0" presId="urn:microsoft.com/office/officeart/2005/8/layout/hierarchy1"/>
    <dgm:cxn modelId="{EA82356B-EBD7-4015-8C47-E87C3C454467}" srcId="{82725387-B5A6-4DD7-8261-36F6E24BF29E}" destId="{1D562984-F3A4-46FC-824C-6D75955BEC3D}" srcOrd="0" destOrd="0" parTransId="{32507A0F-2586-418C-AE60-D446C622DAA8}" sibTransId="{826CC037-474E-46A5-B0D2-880B478E2866}"/>
    <dgm:cxn modelId="{BEF0F54D-644E-4C8B-BF89-98CA12B5B588}" type="presOf" srcId="{1E6DF04B-76CC-45B7-ACF4-9E4C41764013}" destId="{4FD4B739-F3AC-450D-A1BF-8DED7FC795F3}" srcOrd="0" destOrd="0" presId="urn:microsoft.com/office/officeart/2005/8/layout/hierarchy1"/>
    <dgm:cxn modelId="{37FB1C6F-8745-4589-86AF-518AAD094364}" type="presOf" srcId="{0C5D9827-63D8-4411-8B8C-A13C37D9416F}" destId="{B790D66B-AFD5-4398-A413-53056A9B49F4}" srcOrd="0" destOrd="0" presId="urn:microsoft.com/office/officeart/2005/8/layout/hierarchy1"/>
    <dgm:cxn modelId="{D96B7351-BA9E-47C0-AB3D-AA6295EEACA8}" type="presOf" srcId="{1D562984-F3A4-46FC-824C-6D75955BEC3D}" destId="{B77BC30F-5AA3-4472-AF75-D43FE35D2D50}" srcOrd="0" destOrd="0" presId="urn:microsoft.com/office/officeart/2005/8/layout/hierarchy1"/>
    <dgm:cxn modelId="{25310387-1369-4042-B024-E4E0039D64C3}" type="presOf" srcId="{98CD4F2D-9070-447B-B832-06566A3FB4D6}" destId="{58DBD9BC-BFEC-400C-AA04-29A2854324FC}" srcOrd="0" destOrd="0" presId="urn:microsoft.com/office/officeart/2005/8/layout/hierarchy1"/>
    <dgm:cxn modelId="{B3366387-35AA-4B9C-A54D-99F56DC8117F}" srcId="{82725387-B5A6-4DD7-8261-36F6E24BF29E}" destId="{E3AFD44C-FF9A-482C-ADD1-96AF533EFCFC}" srcOrd="4" destOrd="0" parTransId="{98CD4F2D-9070-447B-B832-06566A3FB4D6}" sibTransId="{703CFA50-9794-42FD-B359-86934A86B190}"/>
    <dgm:cxn modelId="{BB9B3A88-0D55-488F-BF44-28F2BF8BF399}" type="presOf" srcId="{054AA9DA-C3DA-422F-8A94-13DEA65CDDEF}" destId="{D1599227-CEBA-423B-91CC-4B02FBAEE00F}" srcOrd="0" destOrd="0" presId="urn:microsoft.com/office/officeart/2005/8/layout/hierarchy1"/>
    <dgm:cxn modelId="{4D655190-6A78-415E-A37B-5BCF968B09EF}" type="presOf" srcId="{F2C00C82-CD8D-4395-B1BA-2C5BF831F2BC}" destId="{AB8273F0-D9C8-4C1A-9B88-B82AD069FFEB}" srcOrd="0" destOrd="0" presId="urn:microsoft.com/office/officeart/2005/8/layout/hierarchy1"/>
    <dgm:cxn modelId="{7516FE91-E2C1-4763-AB86-39DFFCF550FD}" srcId="{5F5541DD-8F90-4298-8B65-9782E1A72D49}" destId="{B44A8187-1642-4A66-9855-F77EE75FD3E0}" srcOrd="0" destOrd="0" parTransId="{054AA9DA-C3DA-422F-8A94-13DEA65CDDEF}" sibTransId="{1107757D-1121-4ABA-9E9D-328BFA5ADEA8}"/>
    <dgm:cxn modelId="{D35768CD-32AA-4207-A1A9-731FE8B00DCC}" type="presOf" srcId="{32507A0F-2586-418C-AE60-D446C622DAA8}" destId="{4C908E96-C003-4FA4-B4B2-C42C5BDBCE4C}" srcOrd="0" destOrd="0" presId="urn:microsoft.com/office/officeart/2005/8/layout/hierarchy1"/>
    <dgm:cxn modelId="{386914D4-71F0-421F-9F99-1B1369356DC9}" type="presOf" srcId="{E3AFD44C-FF9A-482C-ADD1-96AF533EFCFC}" destId="{C45DB2DF-76C7-4DC1-AB95-ABF88482FD91}" srcOrd="0" destOrd="0" presId="urn:microsoft.com/office/officeart/2005/8/layout/hierarchy1"/>
    <dgm:cxn modelId="{4D70DFD5-01E1-4E66-BFF5-AD2E9999645A}" type="presOf" srcId="{82725387-B5A6-4DD7-8261-36F6E24BF29E}" destId="{D3E1D60C-7762-4452-A504-95ABD474D43E}" srcOrd="0" destOrd="0" presId="urn:microsoft.com/office/officeart/2005/8/layout/hierarchy1"/>
    <dgm:cxn modelId="{1D81C1DB-DC54-4566-86A0-A16D3868FF96}" type="presOf" srcId="{B44A8187-1642-4A66-9855-F77EE75FD3E0}" destId="{280915A5-8ECC-42EE-8A3E-679948464AE2}" srcOrd="0" destOrd="0" presId="urn:microsoft.com/office/officeart/2005/8/layout/hierarchy1"/>
    <dgm:cxn modelId="{7EF2FDDF-0332-4E37-B99A-70D72BC15EE8}" type="presOf" srcId="{5A5E3848-0F70-49A3-8C8F-564A599F9CA3}" destId="{CC565959-8BD0-4B0A-8D9D-F53F3AD1D7DC}" srcOrd="0" destOrd="0" presId="urn:microsoft.com/office/officeart/2005/8/layout/hierarchy1"/>
    <dgm:cxn modelId="{94A77BBC-CD9C-4E50-A60F-BAE146AE44B4}" type="presParOf" srcId="{B790D66B-AFD5-4398-A413-53056A9B49F4}" destId="{744CBB2F-B7FC-4700-893B-F7F819581F4C}" srcOrd="0" destOrd="0" presId="urn:microsoft.com/office/officeart/2005/8/layout/hierarchy1"/>
    <dgm:cxn modelId="{54B46BB6-444C-4AAC-9507-2A736258232A}" type="presParOf" srcId="{744CBB2F-B7FC-4700-893B-F7F819581F4C}" destId="{027EF619-ECDD-491B-9323-FD88DD2C1D38}" srcOrd="0" destOrd="0" presId="urn:microsoft.com/office/officeart/2005/8/layout/hierarchy1"/>
    <dgm:cxn modelId="{AD8D56C6-4BFF-4E92-9309-B183476B8A2B}" type="presParOf" srcId="{027EF619-ECDD-491B-9323-FD88DD2C1D38}" destId="{CA5DBCAE-C346-46C5-B325-6346DCF0236D}" srcOrd="0" destOrd="0" presId="urn:microsoft.com/office/officeart/2005/8/layout/hierarchy1"/>
    <dgm:cxn modelId="{63A5A744-8F5E-4E06-9399-AAEF1BE2E4BB}" type="presParOf" srcId="{027EF619-ECDD-491B-9323-FD88DD2C1D38}" destId="{D3E1D60C-7762-4452-A504-95ABD474D43E}" srcOrd="1" destOrd="0" presId="urn:microsoft.com/office/officeart/2005/8/layout/hierarchy1"/>
    <dgm:cxn modelId="{A5B0DFA2-6E41-42FF-BABF-97C7C5E45F12}" type="presParOf" srcId="{744CBB2F-B7FC-4700-893B-F7F819581F4C}" destId="{61040909-E6AC-457C-ACCD-9B842C65B3E9}" srcOrd="1" destOrd="0" presId="urn:microsoft.com/office/officeart/2005/8/layout/hierarchy1"/>
    <dgm:cxn modelId="{2C382A67-A030-4581-A83C-E1E06CB1271B}" type="presParOf" srcId="{61040909-E6AC-457C-ACCD-9B842C65B3E9}" destId="{4C908E96-C003-4FA4-B4B2-C42C5BDBCE4C}" srcOrd="0" destOrd="0" presId="urn:microsoft.com/office/officeart/2005/8/layout/hierarchy1"/>
    <dgm:cxn modelId="{EF01174D-3288-4435-B89E-022D79C2F9E5}" type="presParOf" srcId="{61040909-E6AC-457C-ACCD-9B842C65B3E9}" destId="{53775632-23D9-4D57-9B3D-5F0B573F3C4E}" srcOrd="1" destOrd="0" presId="urn:microsoft.com/office/officeart/2005/8/layout/hierarchy1"/>
    <dgm:cxn modelId="{B224160E-5A1A-47B9-B6AE-33A93FCD08AE}" type="presParOf" srcId="{53775632-23D9-4D57-9B3D-5F0B573F3C4E}" destId="{4D583693-7ACA-439E-9DB3-962037DF0B3D}" srcOrd="0" destOrd="0" presId="urn:microsoft.com/office/officeart/2005/8/layout/hierarchy1"/>
    <dgm:cxn modelId="{1240BA8D-445F-405E-8043-6437C74867B0}" type="presParOf" srcId="{4D583693-7ACA-439E-9DB3-962037DF0B3D}" destId="{32282CAB-B601-48EA-8195-D835565864CD}" srcOrd="0" destOrd="0" presId="urn:microsoft.com/office/officeart/2005/8/layout/hierarchy1"/>
    <dgm:cxn modelId="{D8950521-ED46-4D60-B813-4CDF1924FEFF}" type="presParOf" srcId="{4D583693-7ACA-439E-9DB3-962037DF0B3D}" destId="{B77BC30F-5AA3-4472-AF75-D43FE35D2D50}" srcOrd="1" destOrd="0" presId="urn:microsoft.com/office/officeart/2005/8/layout/hierarchy1"/>
    <dgm:cxn modelId="{984864D5-9A92-40BA-A611-19A9A7853FFF}" type="presParOf" srcId="{53775632-23D9-4D57-9B3D-5F0B573F3C4E}" destId="{BF8108BD-3A31-4C82-851A-068F489156E9}" srcOrd="1" destOrd="0" presId="urn:microsoft.com/office/officeart/2005/8/layout/hierarchy1"/>
    <dgm:cxn modelId="{F7AF3B53-9EAE-43F1-92C1-F1F2ABD035B6}" type="presParOf" srcId="{61040909-E6AC-457C-ACCD-9B842C65B3E9}" destId="{EED3750A-DA03-4C0C-9E8F-7B41400B3842}" srcOrd="2" destOrd="0" presId="urn:microsoft.com/office/officeart/2005/8/layout/hierarchy1"/>
    <dgm:cxn modelId="{E2026390-F458-4C32-B0C0-527F1E11C4C1}" type="presParOf" srcId="{61040909-E6AC-457C-ACCD-9B842C65B3E9}" destId="{1BA5CEE9-E736-420B-A0F9-AB02C7B455DA}" srcOrd="3" destOrd="0" presId="urn:microsoft.com/office/officeart/2005/8/layout/hierarchy1"/>
    <dgm:cxn modelId="{35CB173B-CF16-4B4D-A3E9-A835AF90888E}" type="presParOf" srcId="{1BA5CEE9-E736-420B-A0F9-AB02C7B455DA}" destId="{D08A0E20-66B8-48DF-81BA-57898B97C74B}" srcOrd="0" destOrd="0" presId="urn:microsoft.com/office/officeart/2005/8/layout/hierarchy1"/>
    <dgm:cxn modelId="{F47E489A-155E-49EE-990F-19D2B86C1EE5}" type="presParOf" srcId="{D08A0E20-66B8-48DF-81BA-57898B97C74B}" destId="{0F439D79-4D40-46C1-8D43-D88C6CF48055}" srcOrd="0" destOrd="0" presId="urn:microsoft.com/office/officeart/2005/8/layout/hierarchy1"/>
    <dgm:cxn modelId="{D1359A0D-FCEC-4BE7-A74D-B321A7BB7115}" type="presParOf" srcId="{D08A0E20-66B8-48DF-81BA-57898B97C74B}" destId="{4FD4B739-F3AC-450D-A1BF-8DED7FC795F3}" srcOrd="1" destOrd="0" presId="urn:microsoft.com/office/officeart/2005/8/layout/hierarchy1"/>
    <dgm:cxn modelId="{C4001326-2441-4DB3-A5D4-8AD5657D2645}" type="presParOf" srcId="{1BA5CEE9-E736-420B-A0F9-AB02C7B455DA}" destId="{421233A3-4CAA-4C12-B726-2F6CBBA2B889}" srcOrd="1" destOrd="0" presId="urn:microsoft.com/office/officeart/2005/8/layout/hierarchy1"/>
    <dgm:cxn modelId="{F6C51804-A194-4BB7-99C0-BF864410C936}" type="presParOf" srcId="{61040909-E6AC-457C-ACCD-9B842C65B3E9}" destId="{AB8273F0-D9C8-4C1A-9B88-B82AD069FFEB}" srcOrd="4" destOrd="0" presId="urn:microsoft.com/office/officeart/2005/8/layout/hierarchy1"/>
    <dgm:cxn modelId="{5E2F8FB1-4A79-48A1-B43B-640B2B9778C8}" type="presParOf" srcId="{61040909-E6AC-457C-ACCD-9B842C65B3E9}" destId="{3F8A99A0-A7ED-442F-9E50-E00E96F05958}" srcOrd="5" destOrd="0" presId="urn:microsoft.com/office/officeart/2005/8/layout/hierarchy1"/>
    <dgm:cxn modelId="{CC2976B3-7ACF-4AE3-9040-EBDE716D40DE}" type="presParOf" srcId="{3F8A99A0-A7ED-442F-9E50-E00E96F05958}" destId="{17B37CDC-8FC4-4BF5-82C5-1CF7FC388081}" srcOrd="0" destOrd="0" presId="urn:microsoft.com/office/officeart/2005/8/layout/hierarchy1"/>
    <dgm:cxn modelId="{1A7CF8D3-FF70-4CD7-A926-8C6A4EB7626D}" type="presParOf" srcId="{17B37CDC-8FC4-4BF5-82C5-1CF7FC388081}" destId="{7EAED75A-DF76-4F96-A0F9-34AA97E6AAA6}" srcOrd="0" destOrd="0" presId="urn:microsoft.com/office/officeart/2005/8/layout/hierarchy1"/>
    <dgm:cxn modelId="{F8605C46-D8CA-4C68-8F2F-48FE62DCC59F}" type="presParOf" srcId="{17B37CDC-8FC4-4BF5-82C5-1CF7FC388081}" destId="{CC565959-8BD0-4B0A-8D9D-F53F3AD1D7DC}" srcOrd="1" destOrd="0" presId="urn:microsoft.com/office/officeart/2005/8/layout/hierarchy1"/>
    <dgm:cxn modelId="{C5931AB3-D11C-415C-8EC2-7A0DB6170370}" type="presParOf" srcId="{3F8A99A0-A7ED-442F-9E50-E00E96F05958}" destId="{51104CFA-BBD1-4252-BB1A-6F1603F11C60}" srcOrd="1" destOrd="0" presId="urn:microsoft.com/office/officeart/2005/8/layout/hierarchy1"/>
    <dgm:cxn modelId="{48F86DAD-A2A6-4D86-9176-BFA429D630E8}" type="presParOf" srcId="{61040909-E6AC-457C-ACCD-9B842C65B3E9}" destId="{8BB4DBA3-0126-46FC-9688-015B909BC2EF}" srcOrd="6" destOrd="0" presId="urn:microsoft.com/office/officeart/2005/8/layout/hierarchy1"/>
    <dgm:cxn modelId="{88C42FFA-3020-4D8E-9788-5074CCCE8CFF}" type="presParOf" srcId="{61040909-E6AC-457C-ACCD-9B842C65B3E9}" destId="{86DB6AE9-3549-4C18-A4F2-BF7E6719CF4D}" srcOrd="7" destOrd="0" presId="urn:microsoft.com/office/officeart/2005/8/layout/hierarchy1"/>
    <dgm:cxn modelId="{7AF45E44-F508-403A-8D86-7CF3103EE609}" type="presParOf" srcId="{86DB6AE9-3549-4C18-A4F2-BF7E6719CF4D}" destId="{8DF8CE1D-1DFC-43B7-9864-05BC6BB02046}" srcOrd="0" destOrd="0" presId="urn:microsoft.com/office/officeart/2005/8/layout/hierarchy1"/>
    <dgm:cxn modelId="{442FEBD4-4983-4E74-AD6C-72AA77206596}" type="presParOf" srcId="{8DF8CE1D-1DFC-43B7-9864-05BC6BB02046}" destId="{4A85E94A-F839-4251-899F-9848B7DFC16A}" srcOrd="0" destOrd="0" presId="urn:microsoft.com/office/officeart/2005/8/layout/hierarchy1"/>
    <dgm:cxn modelId="{E4C06B85-DB6A-4516-8B82-A0986E7E388E}" type="presParOf" srcId="{8DF8CE1D-1DFC-43B7-9864-05BC6BB02046}" destId="{9C8BC140-C8F7-4790-961B-E3523D21427F}" srcOrd="1" destOrd="0" presId="urn:microsoft.com/office/officeart/2005/8/layout/hierarchy1"/>
    <dgm:cxn modelId="{CEC3164E-CA15-4664-8741-4A5ADCC6D22A}" type="presParOf" srcId="{86DB6AE9-3549-4C18-A4F2-BF7E6719CF4D}" destId="{50893D62-8793-4E0C-B596-B9D6F0D66538}" srcOrd="1" destOrd="0" presId="urn:microsoft.com/office/officeart/2005/8/layout/hierarchy1"/>
    <dgm:cxn modelId="{8ABCB31E-85E2-45C9-9DDD-32C4586B852A}" type="presParOf" srcId="{50893D62-8793-4E0C-B596-B9D6F0D66538}" destId="{D1599227-CEBA-423B-91CC-4B02FBAEE00F}" srcOrd="0" destOrd="0" presId="urn:microsoft.com/office/officeart/2005/8/layout/hierarchy1"/>
    <dgm:cxn modelId="{AAE6177A-BBBC-4230-9A98-7518F117EF53}" type="presParOf" srcId="{50893D62-8793-4E0C-B596-B9D6F0D66538}" destId="{912CB29D-5266-48C4-B105-1F690E50A2F6}" srcOrd="1" destOrd="0" presId="urn:microsoft.com/office/officeart/2005/8/layout/hierarchy1"/>
    <dgm:cxn modelId="{A97723C3-B1B8-4106-B918-4DBAE67C8666}" type="presParOf" srcId="{912CB29D-5266-48C4-B105-1F690E50A2F6}" destId="{259EE7E0-BF42-4E94-9D5C-4A5014F5D13D}" srcOrd="0" destOrd="0" presId="urn:microsoft.com/office/officeart/2005/8/layout/hierarchy1"/>
    <dgm:cxn modelId="{43531F82-E98C-4D38-9742-B3DC34A74980}" type="presParOf" srcId="{259EE7E0-BF42-4E94-9D5C-4A5014F5D13D}" destId="{3BA5DB43-E0BB-450E-BBE9-74A0EC896779}" srcOrd="0" destOrd="0" presId="urn:microsoft.com/office/officeart/2005/8/layout/hierarchy1"/>
    <dgm:cxn modelId="{91AB5C8E-535F-41A0-A347-9855D82BCA7F}" type="presParOf" srcId="{259EE7E0-BF42-4E94-9D5C-4A5014F5D13D}" destId="{280915A5-8ECC-42EE-8A3E-679948464AE2}" srcOrd="1" destOrd="0" presId="urn:microsoft.com/office/officeart/2005/8/layout/hierarchy1"/>
    <dgm:cxn modelId="{F342A0C1-35F5-4A6B-9D1D-EC440DDE8994}" type="presParOf" srcId="{912CB29D-5266-48C4-B105-1F690E50A2F6}" destId="{80CB6FE6-803D-448E-A56F-679BE4C25B37}" srcOrd="1" destOrd="0" presId="urn:microsoft.com/office/officeart/2005/8/layout/hierarchy1"/>
    <dgm:cxn modelId="{68C69D56-981F-44C1-A9AE-7F2A62BC63DB}" type="presParOf" srcId="{61040909-E6AC-457C-ACCD-9B842C65B3E9}" destId="{58DBD9BC-BFEC-400C-AA04-29A2854324FC}" srcOrd="8" destOrd="0" presId="urn:microsoft.com/office/officeart/2005/8/layout/hierarchy1"/>
    <dgm:cxn modelId="{C527252F-4961-4487-80E0-E642264C7551}" type="presParOf" srcId="{61040909-E6AC-457C-ACCD-9B842C65B3E9}" destId="{B4ED6124-6E85-46EA-93D2-0C09964D693C}" srcOrd="9" destOrd="0" presId="urn:microsoft.com/office/officeart/2005/8/layout/hierarchy1"/>
    <dgm:cxn modelId="{2419FB3F-DFAF-45C5-A7D9-D84F5B49FD27}" type="presParOf" srcId="{B4ED6124-6E85-46EA-93D2-0C09964D693C}" destId="{0CD49AF4-F974-4FF1-886F-3228DEDB1EF7}" srcOrd="0" destOrd="0" presId="urn:microsoft.com/office/officeart/2005/8/layout/hierarchy1"/>
    <dgm:cxn modelId="{81D62892-6F29-4564-8DE5-3F95446E5D0F}" type="presParOf" srcId="{0CD49AF4-F974-4FF1-886F-3228DEDB1EF7}" destId="{6D300237-D932-4C09-AC6E-BFDED188A80F}" srcOrd="0" destOrd="0" presId="urn:microsoft.com/office/officeart/2005/8/layout/hierarchy1"/>
    <dgm:cxn modelId="{F75E499E-65DF-49FC-989D-A0EB88A4038D}" type="presParOf" srcId="{0CD49AF4-F974-4FF1-886F-3228DEDB1EF7}" destId="{C45DB2DF-76C7-4DC1-AB95-ABF88482FD91}" srcOrd="1" destOrd="0" presId="urn:microsoft.com/office/officeart/2005/8/layout/hierarchy1"/>
    <dgm:cxn modelId="{97409298-7EA3-450F-8086-A3FC5F304159}" type="presParOf" srcId="{B4ED6124-6E85-46EA-93D2-0C09964D693C}" destId="{74E09B2B-4A2D-405B-89A5-7A5867A7BF6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6DF37FB-8FE7-4808-A38C-9BA491E53C12}" type="doc">
      <dgm:prSet loTypeId="urn:microsoft.com/office/officeart/2005/8/layout/vProcess5" loCatId="process" qsTypeId="urn:microsoft.com/office/officeart/2005/8/quickstyle/simple2" qsCatId="simple" csTypeId="urn:microsoft.com/office/officeart/2005/8/colors/colorful2" csCatId="colorful" phldr="1"/>
      <dgm:spPr/>
      <dgm:t>
        <a:bodyPr/>
        <a:lstStyle/>
        <a:p>
          <a:endParaRPr lang="en-US"/>
        </a:p>
      </dgm:t>
    </dgm:pt>
    <dgm:pt modelId="{A0C44BC6-4D64-4B95-999F-33FB0E1A723F}">
      <dgm:prSet custT="1"/>
      <dgm:spPr/>
      <dgm:t>
        <a:bodyPr/>
        <a:lstStyle/>
        <a:p>
          <a:pPr algn="ctr"/>
          <a:r>
            <a:rPr lang="en-US" sz="2800" dirty="0"/>
            <a:t>For emergencies, the following are needed</a:t>
          </a:r>
        </a:p>
      </dgm:t>
    </dgm:pt>
    <dgm:pt modelId="{A7BE5CAE-7097-481A-8011-A076B2453701}" type="parTrans" cxnId="{3685DE07-5C0A-440B-96FF-D628F3E7E634}">
      <dgm:prSet/>
      <dgm:spPr/>
      <dgm:t>
        <a:bodyPr/>
        <a:lstStyle/>
        <a:p>
          <a:endParaRPr lang="en-US"/>
        </a:p>
      </dgm:t>
    </dgm:pt>
    <dgm:pt modelId="{09307A2D-9517-4BE3-B6D0-B5BE94B20CC7}" type="sibTrans" cxnId="{3685DE07-5C0A-440B-96FF-D628F3E7E634}">
      <dgm:prSet/>
      <dgm:spPr/>
      <dgm:t>
        <a:bodyPr/>
        <a:lstStyle/>
        <a:p>
          <a:endParaRPr lang="en-US"/>
        </a:p>
      </dgm:t>
    </dgm:pt>
    <dgm:pt modelId="{43C588CA-9E0C-4874-BE31-BEEC5BDF759A}">
      <dgm:prSet custT="1"/>
      <dgm:spPr/>
      <dgm:t>
        <a:bodyPr/>
        <a:lstStyle/>
        <a:p>
          <a:pPr algn="ctr"/>
          <a:r>
            <a:rPr lang="en-US" sz="2000" dirty="0"/>
            <a:t>A copy of the contract signed by the </a:t>
          </a:r>
          <a:r>
            <a:rPr lang="en-US" sz="2000" b="1" u="sng" dirty="0">
              <a:solidFill>
                <a:schemeClr val="bg2">
                  <a:lumMod val="50000"/>
                </a:schemeClr>
              </a:solidFill>
            </a:rPr>
            <a:t>vendor</a:t>
          </a:r>
          <a:r>
            <a:rPr lang="en-US" sz="2000" dirty="0"/>
            <a:t> and </a:t>
          </a:r>
          <a:r>
            <a:rPr lang="en-US" sz="2000" b="1" u="sng" dirty="0">
              <a:solidFill>
                <a:schemeClr val="bg2">
                  <a:lumMod val="50000"/>
                </a:schemeClr>
              </a:solidFill>
            </a:rPr>
            <a:t>agency director </a:t>
          </a:r>
          <a:r>
            <a:rPr lang="en-US" sz="2000" dirty="0"/>
            <a:t>must accompany the deviation request. </a:t>
          </a:r>
        </a:p>
      </dgm:t>
    </dgm:pt>
    <dgm:pt modelId="{618022CD-60DE-4AEC-B3FF-18C4B4978E80}" type="parTrans" cxnId="{BE6E8773-ABDB-4E04-B617-CA3AF06CF4CB}">
      <dgm:prSet/>
      <dgm:spPr/>
      <dgm:t>
        <a:bodyPr/>
        <a:lstStyle/>
        <a:p>
          <a:endParaRPr lang="en-US"/>
        </a:p>
      </dgm:t>
    </dgm:pt>
    <dgm:pt modelId="{B7C2287A-CD6A-49A2-B8AB-975176105CF5}" type="sibTrans" cxnId="{BE6E8773-ABDB-4E04-B617-CA3AF06CF4CB}">
      <dgm:prSet/>
      <dgm:spPr/>
      <dgm:t>
        <a:bodyPr/>
        <a:lstStyle/>
        <a:p>
          <a:endParaRPr lang="en-US"/>
        </a:p>
      </dgm:t>
    </dgm:pt>
    <dgm:pt modelId="{802E8457-426C-4186-9C33-5505AE6B13B5}">
      <dgm:prSet custT="1"/>
      <dgm:spPr/>
      <dgm:t>
        <a:bodyPr/>
        <a:lstStyle/>
        <a:p>
          <a:r>
            <a:rPr lang="en-US" sz="1400" dirty="0"/>
            <a:t>Once the data has been entered into a Request for Deviation from Service Contract and it has been approved, the document will be generated into an “Exempt Purchase Requisition for Services (Z6) or Services Contract (O4)” and processed by the Agency. </a:t>
          </a:r>
        </a:p>
      </dgm:t>
    </dgm:pt>
    <dgm:pt modelId="{C4D89A37-BD53-4C1E-9EA0-FFEEE9505A3A}" type="parTrans" cxnId="{4A8EF550-E95A-47D0-B56D-58A258363C18}">
      <dgm:prSet/>
      <dgm:spPr/>
      <dgm:t>
        <a:bodyPr/>
        <a:lstStyle/>
        <a:p>
          <a:endParaRPr lang="en-US"/>
        </a:p>
      </dgm:t>
    </dgm:pt>
    <dgm:pt modelId="{4A2E7FE9-E4F2-4649-A106-CA5E300FAF77}" type="sibTrans" cxnId="{4A8EF550-E95A-47D0-B56D-58A258363C18}">
      <dgm:prSet/>
      <dgm:spPr/>
      <dgm:t>
        <a:bodyPr/>
        <a:lstStyle/>
        <a:p>
          <a:endParaRPr lang="en-US"/>
        </a:p>
      </dgm:t>
    </dgm:pt>
    <dgm:pt modelId="{03BA8088-9942-4225-9235-DEBBE20E1E64}">
      <dgm:prSet/>
      <dgm:spPr/>
      <dgm:t>
        <a:bodyPr/>
        <a:lstStyle/>
        <a:p>
          <a:r>
            <a:rPr lang="en-US" dirty="0"/>
            <a:t>Note: Emergency commodities need consent by the governor </a:t>
          </a:r>
        </a:p>
      </dgm:t>
    </dgm:pt>
    <dgm:pt modelId="{0D874C4D-AFA4-443C-99AB-4847D6DB05DD}" type="parTrans" cxnId="{B6F5B848-7B1F-4406-99C8-ABCD01D182DA}">
      <dgm:prSet/>
      <dgm:spPr/>
      <dgm:t>
        <a:bodyPr/>
        <a:lstStyle/>
        <a:p>
          <a:endParaRPr lang="en-US"/>
        </a:p>
      </dgm:t>
    </dgm:pt>
    <dgm:pt modelId="{91EC2E66-1B70-4F42-866A-FF07E9CDAB15}" type="sibTrans" cxnId="{B6F5B848-7B1F-4406-99C8-ABCD01D182DA}">
      <dgm:prSet/>
      <dgm:spPr/>
      <dgm:t>
        <a:bodyPr/>
        <a:lstStyle/>
        <a:p>
          <a:endParaRPr lang="en-US"/>
        </a:p>
      </dgm:t>
    </dgm:pt>
    <dgm:pt modelId="{48B1118D-59FA-424A-9D54-F3E33FE0E7D0}" type="pres">
      <dgm:prSet presAssocID="{D6DF37FB-8FE7-4808-A38C-9BA491E53C12}" presName="outerComposite" presStyleCnt="0">
        <dgm:presLayoutVars>
          <dgm:chMax val="5"/>
          <dgm:dir/>
          <dgm:resizeHandles val="exact"/>
        </dgm:presLayoutVars>
      </dgm:prSet>
      <dgm:spPr/>
    </dgm:pt>
    <dgm:pt modelId="{3B5D20D3-CCC5-4082-83E6-602CF1870E76}" type="pres">
      <dgm:prSet presAssocID="{D6DF37FB-8FE7-4808-A38C-9BA491E53C12}" presName="dummyMaxCanvas" presStyleCnt="0">
        <dgm:presLayoutVars/>
      </dgm:prSet>
      <dgm:spPr/>
    </dgm:pt>
    <dgm:pt modelId="{3642B37A-35E6-4226-A148-C24C682D0B98}" type="pres">
      <dgm:prSet presAssocID="{D6DF37FB-8FE7-4808-A38C-9BA491E53C12}" presName="FourNodes_1" presStyleLbl="node1" presStyleIdx="0" presStyleCnt="4">
        <dgm:presLayoutVars>
          <dgm:bulletEnabled val="1"/>
        </dgm:presLayoutVars>
      </dgm:prSet>
      <dgm:spPr/>
    </dgm:pt>
    <dgm:pt modelId="{CD40C7DF-66B0-4D0E-AD0D-CFB862CBB4F9}" type="pres">
      <dgm:prSet presAssocID="{D6DF37FB-8FE7-4808-A38C-9BA491E53C12}" presName="FourNodes_2" presStyleLbl="node1" presStyleIdx="1" presStyleCnt="4">
        <dgm:presLayoutVars>
          <dgm:bulletEnabled val="1"/>
        </dgm:presLayoutVars>
      </dgm:prSet>
      <dgm:spPr/>
    </dgm:pt>
    <dgm:pt modelId="{146782F9-E362-4563-96CC-6DEEA45FA72C}" type="pres">
      <dgm:prSet presAssocID="{D6DF37FB-8FE7-4808-A38C-9BA491E53C12}" presName="FourNodes_3" presStyleLbl="node1" presStyleIdx="2" presStyleCnt="4">
        <dgm:presLayoutVars>
          <dgm:bulletEnabled val="1"/>
        </dgm:presLayoutVars>
      </dgm:prSet>
      <dgm:spPr/>
    </dgm:pt>
    <dgm:pt modelId="{C4B13F4E-98F1-4833-BC47-F416813C30E8}" type="pres">
      <dgm:prSet presAssocID="{D6DF37FB-8FE7-4808-A38C-9BA491E53C12}" presName="FourNodes_4" presStyleLbl="node1" presStyleIdx="3" presStyleCnt="4">
        <dgm:presLayoutVars>
          <dgm:bulletEnabled val="1"/>
        </dgm:presLayoutVars>
      </dgm:prSet>
      <dgm:spPr/>
    </dgm:pt>
    <dgm:pt modelId="{F2894F9C-919C-4280-A836-0990A36A112A}" type="pres">
      <dgm:prSet presAssocID="{D6DF37FB-8FE7-4808-A38C-9BA491E53C12}" presName="FourConn_1-2" presStyleLbl="fgAccFollowNode1" presStyleIdx="0" presStyleCnt="3">
        <dgm:presLayoutVars>
          <dgm:bulletEnabled val="1"/>
        </dgm:presLayoutVars>
      </dgm:prSet>
      <dgm:spPr/>
    </dgm:pt>
    <dgm:pt modelId="{89013815-4C42-4AB4-AD77-39EFEE0BF7A8}" type="pres">
      <dgm:prSet presAssocID="{D6DF37FB-8FE7-4808-A38C-9BA491E53C12}" presName="FourConn_2-3" presStyleLbl="fgAccFollowNode1" presStyleIdx="1" presStyleCnt="3">
        <dgm:presLayoutVars>
          <dgm:bulletEnabled val="1"/>
        </dgm:presLayoutVars>
      </dgm:prSet>
      <dgm:spPr/>
    </dgm:pt>
    <dgm:pt modelId="{D8A1BE51-59B7-40BD-9F9D-AC9C94685E40}" type="pres">
      <dgm:prSet presAssocID="{D6DF37FB-8FE7-4808-A38C-9BA491E53C12}" presName="FourConn_3-4" presStyleLbl="fgAccFollowNode1" presStyleIdx="2" presStyleCnt="3">
        <dgm:presLayoutVars>
          <dgm:bulletEnabled val="1"/>
        </dgm:presLayoutVars>
      </dgm:prSet>
      <dgm:spPr/>
    </dgm:pt>
    <dgm:pt modelId="{C1E328AF-A1E1-46CD-8594-7314A6DBFF51}" type="pres">
      <dgm:prSet presAssocID="{D6DF37FB-8FE7-4808-A38C-9BA491E53C12}" presName="FourNodes_1_text" presStyleLbl="node1" presStyleIdx="3" presStyleCnt="4">
        <dgm:presLayoutVars>
          <dgm:bulletEnabled val="1"/>
        </dgm:presLayoutVars>
      </dgm:prSet>
      <dgm:spPr/>
    </dgm:pt>
    <dgm:pt modelId="{54871B9C-F7D5-4B5F-B982-D3E5FEF62E6B}" type="pres">
      <dgm:prSet presAssocID="{D6DF37FB-8FE7-4808-A38C-9BA491E53C12}" presName="FourNodes_2_text" presStyleLbl="node1" presStyleIdx="3" presStyleCnt="4">
        <dgm:presLayoutVars>
          <dgm:bulletEnabled val="1"/>
        </dgm:presLayoutVars>
      </dgm:prSet>
      <dgm:spPr/>
    </dgm:pt>
    <dgm:pt modelId="{E97C7ED8-D19C-4A68-83A2-13ACFBA591D6}" type="pres">
      <dgm:prSet presAssocID="{D6DF37FB-8FE7-4808-A38C-9BA491E53C12}" presName="FourNodes_3_text" presStyleLbl="node1" presStyleIdx="3" presStyleCnt="4">
        <dgm:presLayoutVars>
          <dgm:bulletEnabled val="1"/>
        </dgm:presLayoutVars>
      </dgm:prSet>
      <dgm:spPr/>
    </dgm:pt>
    <dgm:pt modelId="{295E910E-18D0-4CDD-8505-EA9E59DDB393}" type="pres">
      <dgm:prSet presAssocID="{D6DF37FB-8FE7-4808-A38C-9BA491E53C12}" presName="FourNodes_4_text" presStyleLbl="node1" presStyleIdx="3" presStyleCnt="4">
        <dgm:presLayoutVars>
          <dgm:bulletEnabled val="1"/>
        </dgm:presLayoutVars>
      </dgm:prSet>
      <dgm:spPr/>
    </dgm:pt>
  </dgm:ptLst>
  <dgm:cxnLst>
    <dgm:cxn modelId="{2AE53900-EF13-44CB-9485-5A22F6D6F2B5}" type="presOf" srcId="{4A2E7FE9-E4F2-4649-A106-CA5E300FAF77}" destId="{D8A1BE51-59B7-40BD-9F9D-AC9C94685E40}" srcOrd="0" destOrd="0" presId="urn:microsoft.com/office/officeart/2005/8/layout/vProcess5"/>
    <dgm:cxn modelId="{3685DE07-5C0A-440B-96FF-D628F3E7E634}" srcId="{D6DF37FB-8FE7-4808-A38C-9BA491E53C12}" destId="{A0C44BC6-4D64-4B95-999F-33FB0E1A723F}" srcOrd="0" destOrd="0" parTransId="{A7BE5CAE-7097-481A-8011-A076B2453701}" sibTransId="{09307A2D-9517-4BE3-B6D0-B5BE94B20CC7}"/>
    <dgm:cxn modelId="{98E9E862-B2B8-4A33-B7DA-5E8AE94417F5}" type="presOf" srcId="{03BA8088-9942-4225-9235-DEBBE20E1E64}" destId="{295E910E-18D0-4CDD-8505-EA9E59DDB393}" srcOrd="1" destOrd="0" presId="urn:microsoft.com/office/officeart/2005/8/layout/vProcess5"/>
    <dgm:cxn modelId="{B6F5B848-7B1F-4406-99C8-ABCD01D182DA}" srcId="{D6DF37FB-8FE7-4808-A38C-9BA491E53C12}" destId="{03BA8088-9942-4225-9235-DEBBE20E1E64}" srcOrd="3" destOrd="0" parTransId="{0D874C4D-AFA4-443C-99AB-4847D6DB05DD}" sibTransId="{91EC2E66-1B70-4F42-866A-FF07E9CDAB15}"/>
    <dgm:cxn modelId="{4A8EF550-E95A-47D0-B56D-58A258363C18}" srcId="{D6DF37FB-8FE7-4808-A38C-9BA491E53C12}" destId="{802E8457-426C-4186-9C33-5505AE6B13B5}" srcOrd="2" destOrd="0" parTransId="{C4D89A37-BD53-4C1E-9EA0-FFEEE9505A3A}" sibTransId="{4A2E7FE9-E4F2-4649-A106-CA5E300FAF77}"/>
    <dgm:cxn modelId="{BE6E8773-ABDB-4E04-B617-CA3AF06CF4CB}" srcId="{D6DF37FB-8FE7-4808-A38C-9BA491E53C12}" destId="{43C588CA-9E0C-4874-BE31-BEEC5BDF759A}" srcOrd="1" destOrd="0" parTransId="{618022CD-60DE-4AEC-B3FF-18C4B4978E80}" sibTransId="{B7C2287A-CD6A-49A2-B8AB-975176105CF5}"/>
    <dgm:cxn modelId="{2E2A4459-426E-47A2-A3A5-0540344F0C0B}" type="presOf" srcId="{09307A2D-9517-4BE3-B6D0-B5BE94B20CC7}" destId="{F2894F9C-919C-4280-A836-0990A36A112A}" srcOrd="0" destOrd="0" presId="urn:microsoft.com/office/officeart/2005/8/layout/vProcess5"/>
    <dgm:cxn modelId="{BA064384-493D-4015-9B7C-970886EC7BCA}" type="presOf" srcId="{802E8457-426C-4186-9C33-5505AE6B13B5}" destId="{146782F9-E362-4563-96CC-6DEEA45FA72C}" srcOrd="0" destOrd="0" presId="urn:microsoft.com/office/officeart/2005/8/layout/vProcess5"/>
    <dgm:cxn modelId="{55F0889E-76ED-428D-AD73-050D81F3AC90}" type="presOf" srcId="{A0C44BC6-4D64-4B95-999F-33FB0E1A723F}" destId="{C1E328AF-A1E1-46CD-8594-7314A6DBFF51}" srcOrd="1" destOrd="0" presId="urn:microsoft.com/office/officeart/2005/8/layout/vProcess5"/>
    <dgm:cxn modelId="{15FF8EA2-7650-424C-A563-B068AB947AE0}" type="presOf" srcId="{03BA8088-9942-4225-9235-DEBBE20E1E64}" destId="{C4B13F4E-98F1-4833-BC47-F416813C30E8}" srcOrd="0" destOrd="0" presId="urn:microsoft.com/office/officeart/2005/8/layout/vProcess5"/>
    <dgm:cxn modelId="{106779B6-9380-43D0-9726-F70E8C1C04FB}" type="presOf" srcId="{B7C2287A-CD6A-49A2-B8AB-975176105CF5}" destId="{89013815-4C42-4AB4-AD77-39EFEE0BF7A8}" srcOrd="0" destOrd="0" presId="urn:microsoft.com/office/officeart/2005/8/layout/vProcess5"/>
    <dgm:cxn modelId="{42F53ABA-F33B-43F0-9531-87A7228236D2}" type="presOf" srcId="{43C588CA-9E0C-4874-BE31-BEEC5BDF759A}" destId="{54871B9C-F7D5-4B5F-B982-D3E5FEF62E6B}" srcOrd="1" destOrd="0" presId="urn:microsoft.com/office/officeart/2005/8/layout/vProcess5"/>
    <dgm:cxn modelId="{F3F870C0-3229-4265-B1A0-7B0A88EC96BB}" type="presOf" srcId="{D6DF37FB-8FE7-4808-A38C-9BA491E53C12}" destId="{48B1118D-59FA-424A-9D54-F3E33FE0E7D0}" srcOrd="0" destOrd="0" presId="urn:microsoft.com/office/officeart/2005/8/layout/vProcess5"/>
    <dgm:cxn modelId="{A372F3D2-516F-47D4-8780-E28C17BBB6A0}" type="presOf" srcId="{A0C44BC6-4D64-4B95-999F-33FB0E1A723F}" destId="{3642B37A-35E6-4226-A148-C24C682D0B98}" srcOrd="0" destOrd="0" presId="urn:microsoft.com/office/officeart/2005/8/layout/vProcess5"/>
    <dgm:cxn modelId="{B70F08EB-1102-4FD2-A6CE-7564181A04C4}" type="presOf" srcId="{802E8457-426C-4186-9C33-5505AE6B13B5}" destId="{E97C7ED8-D19C-4A68-83A2-13ACFBA591D6}" srcOrd="1" destOrd="0" presId="urn:microsoft.com/office/officeart/2005/8/layout/vProcess5"/>
    <dgm:cxn modelId="{8D14ABF1-2B8A-4AD2-BB13-358EB22FE386}" type="presOf" srcId="{43C588CA-9E0C-4874-BE31-BEEC5BDF759A}" destId="{CD40C7DF-66B0-4D0E-AD0D-CFB862CBB4F9}" srcOrd="0" destOrd="0" presId="urn:microsoft.com/office/officeart/2005/8/layout/vProcess5"/>
    <dgm:cxn modelId="{CEB67324-B669-43FB-B112-18F26A56185D}" type="presParOf" srcId="{48B1118D-59FA-424A-9D54-F3E33FE0E7D0}" destId="{3B5D20D3-CCC5-4082-83E6-602CF1870E76}" srcOrd="0" destOrd="0" presId="urn:microsoft.com/office/officeart/2005/8/layout/vProcess5"/>
    <dgm:cxn modelId="{B32F10EC-9C1A-49F6-8518-931B33278338}" type="presParOf" srcId="{48B1118D-59FA-424A-9D54-F3E33FE0E7D0}" destId="{3642B37A-35E6-4226-A148-C24C682D0B98}" srcOrd="1" destOrd="0" presId="urn:microsoft.com/office/officeart/2005/8/layout/vProcess5"/>
    <dgm:cxn modelId="{52555DD0-E464-4294-8142-6A053548DE17}" type="presParOf" srcId="{48B1118D-59FA-424A-9D54-F3E33FE0E7D0}" destId="{CD40C7DF-66B0-4D0E-AD0D-CFB862CBB4F9}" srcOrd="2" destOrd="0" presId="urn:microsoft.com/office/officeart/2005/8/layout/vProcess5"/>
    <dgm:cxn modelId="{AE4B5D28-FEAD-40B4-B934-7310B6F06F51}" type="presParOf" srcId="{48B1118D-59FA-424A-9D54-F3E33FE0E7D0}" destId="{146782F9-E362-4563-96CC-6DEEA45FA72C}" srcOrd="3" destOrd="0" presId="urn:microsoft.com/office/officeart/2005/8/layout/vProcess5"/>
    <dgm:cxn modelId="{708257A0-48F5-4FB1-B5B7-B4DBFFF3AE26}" type="presParOf" srcId="{48B1118D-59FA-424A-9D54-F3E33FE0E7D0}" destId="{C4B13F4E-98F1-4833-BC47-F416813C30E8}" srcOrd="4" destOrd="0" presId="urn:microsoft.com/office/officeart/2005/8/layout/vProcess5"/>
    <dgm:cxn modelId="{C74DCBA9-A323-4412-8B98-CCFFD5D7882D}" type="presParOf" srcId="{48B1118D-59FA-424A-9D54-F3E33FE0E7D0}" destId="{F2894F9C-919C-4280-A836-0990A36A112A}" srcOrd="5" destOrd="0" presId="urn:microsoft.com/office/officeart/2005/8/layout/vProcess5"/>
    <dgm:cxn modelId="{5CC7AAD4-79BE-46E6-9A97-380D618E6262}" type="presParOf" srcId="{48B1118D-59FA-424A-9D54-F3E33FE0E7D0}" destId="{89013815-4C42-4AB4-AD77-39EFEE0BF7A8}" srcOrd="6" destOrd="0" presId="urn:microsoft.com/office/officeart/2005/8/layout/vProcess5"/>
    <dgm:cxn modelId="{6CA688A6-E2D6-40E4-A7BE-27FA740BBF90}" type="presParOf" srcId="{48B1118D-59FA-424A-9D54-F3E33FE0E7D0}" destId="{D8A1BE51-59B7-40BD-9F9D-AC9C94685E40}" srcOrd="7" destOrd="0" presId="urn:microsoft.com/office/officeart/2005/8/layout/vProcess5"/>
    <dgm:cxn modelId="{C8DED2AE-3BA4-4300-A9EB-3BD85B00BB05}" type="presParOf" srcId="{48B1118D-59FA-424A-9D54-F3E33FE0E7D0}" destId="{C1E328AF-A1E1-46CD-8594-7314A6DBFF51}" srcOrd="8" destOrd="0" presId="urn:microsoft.com/office/officeart/2005/8/layout/vProcess5"/>
    <dgm:cxn modelId="{085443BD-E037-43AA-8736-EBD3C74A1EA5}" type="presParOf" srcId="{48B1118D-59FA-424A-9D54-F3E33FE0E7D0}" destId="{54871B9C-F7D5-4B5F-B982-D3E5FEF62E6B}" srcOrd="9" destOrd="0" presId="urn:microsoft.com/office/officeart/2005/8/layout/vProcess5"/>
    <dgm:cxn modelId="{6DAE792B-643C-4160-9726-305421A6D06F}" type="presParOf" srcId="{48B1118D-59FA-424A-9D54-F3E33FE0E7D0}" destId="{E97C7ED8-D19C-4A68-83A2-13ACFBA591D6}" srcOrd="10" destOrd="0" presId="urn:microsoft.com/office/officeart/2005/8/layout/vProcess5"/>
    <dgm:cxn modelId="{229CCA79-29F2-4BA8-AD64-F811D5E72535}" type="presParOf" srcId="{48B1118D-59FA-424A-9D54-F3E33FE0E7D0}" destId="{295E910E-18D0-4CDD-8505-EA9E59DDB39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E5F34C7-9413-4222-9060-80135424097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2F5E779-667E-43EF-B8D1-21E95BE61012}">
      <dgm:prSet/>
      <dgm:spPr/>
      <dgm:t>
        <a:bodyPr/>
        <a:lstStyle/>
        <a:p>
          <a:r>
            <a:rPr lang="en-US" dirty="0"/>
            <a:t>Overview of “Normal Procurement”</a:t>
          </a:r>
        </a:p>
      </dgm:t>
    </dgm:pt>
    <dgm:pt modelId="{7B9ACB50-D958-4D95-83C3-62AE1D3B9E62}" type="parTrans" cxnId="{A87E9482-1560-46EA-8665-3EA1885952F5}">
      <dgm:prSet/>
      <dgm:spPr/>
      <dgm:t>
        <a:bodyPr/>
        <a:lstStyle/>
        <a:p>
          <a:endParaRPr lang="en-US"/>
        </a:p>
      </dgm:t>
    </dgm:pt>
    <dgm:pt modelId="{8DF7C66E-3AA5-49AC-B5F4-11C201DB88FD}" type="sibTrans" cxnId="{A87E9482-1560-46EA-8665-3EA1885952F5}">
      <dgm:prSet/>
      <dgm:spPr/>
      <dgm:t>
        <a:bodyPr/>
        <a:lstStyle/>
        <a:p>
          <a:endParaRPr lang="en-US"/>
        </a:p>
      </dgm:t>
    </dgm:pt>
    <dgm:pt modelId="{0979FBC9-FFF9-4606-9093-E4556B3AEF2D}">
      <dgm:prSet/>
      <dgm:spPr/>
      <dgm:t>
        <a:bodyPr/>
        <a:lstStyle/>
        <a:p>
          <a:r>
            <a:rPr lang="en-US" dirty="0"/>
            <a:t>Laws and Statutes (Chap. 73 and 81)</a:t>
          </a:r>
        </a:p>
      </dgm:t>
    </dgm:pt>
    <dgm:pt modelId="{4AC01113-536C-4C07-979C-834F6C61D7EE}" type="parTrans" cxnId="{A5FE49E0-E123-4DB7-A311-C245632CA419}">
      <dgm:prSet/>
      <dgm:spPr/>
      <dgm:t>
        <a:bodyPr/>
        <a:lstStyle/>
        <a:p>
          <a:endParaRPr lang="en-US"/>
        </a:p>
      </dgm:t>
    </dgm:pt>
    <dgm:pt modelId="{04EA25EA-679F-4274-8204-CFA900E3EA29}" type="sibTrans" cxnId="{A5FE49E0-E123-4DB7-A311-C245632CA419}">
      <dgm:prSet/>
      <dgm:spPr/>
      <dgm:t>
        <a:bodyPr/>
        <a:lstStyle/>
        <a:p>
          <a:endParaRPr lang="en-US"/>
        </a:p>
      </dgm:t>
    </dgm:pt>
    <dgm:pt modelId="{84D5FB86-B9A6-4CC7-815F-A536CAB90FBE}">
      <dgm:prSet/>
      <dgm:spPr/>
      <dgm:t>
        <a:bodyPr/>
        <a:lstStyle/>
        <a:p>
          <a:r>
            <a:rPr lang="en-US" dirty="0"/>
            <a:t>Defining “Deviation” in PT Process</a:t>
          </a:r>
        </a:p>
      </dgm:t>
    </dgm:pt>
    <dgm:pt modelId="{EAFFBA07-DD27-40BD-9403-A78B6F420834}" type="parTrans" cxnId="{04202F7C-BEA0-43A4-B9F7-72C6E8C64E8A}">
      <dgm:prSet/>
      <dgm:spPr/>
      <dgm:t>
        <a:bodyPr/>
        <a:lstStyle/>
        <a:p>
          <a:endParaRPr lang="en-US"/>
        </a:p>
      </dgm:t>
    </dgm:pt>
    <dgm:pt modelId="{0FBC476C-F52F-42E3-A1BD-D57220629071}" type="sibTrans" cxnId="{04202F7C-BEA0-43A4-B9F7-72C6E8C64E8A}">
      <dgm:prSet/>
      <dgm:spPr/>
      <dgm:t>
        <a:bodyPr/>
        <a:lstStyle/>
        <a:p>
          <a:endParaRPr lang="en-US"/>
        </a:p>
      </dgm:t>
    </dgm:pt>
    <dgm:pt modelId="{10EA3D19-928D-4B8D-A056-D2CF506D94FB}">
      <dgm:prSet/>
      <dgm:spPr/>
      <dgm:t>
        <a:bodyPr/>
        <a:lstStyle/>
        <a:p>
          <a:r>
            <a:rPr lang="en-US" dirty="0"/>
            <a:t>Co-op, Sole Source, Emergency, GSA</a:t>
          </a:r>
        </a:p>
      </dgm:t>
    </dgm:pt>
    <dgm:pt modelId="{C855874A-ECD5-435A-B056-1761CAF5E264}" type="parTrans" cxnId="{84098BC4-1B34-4C22-A066-6D891D31307B}">
      <dgm:prSet/>
      <dgm:spPr/>
      <dgm:t>
        <a:bodyPr/>
        <a:lstStyle/>
        <a:p>
          <a:endParaRPr lang="en-US"/>
        </a:p>
      </dgm:t>
    </dgm:pt>
    <dgm:pt modelId="{E3BE95F2-0BC0-494D-A4B8-FEC68838661F}" type="sibTrans" cxnId="{84098BC4-1B34-4C22-A066-6D891D31307B}">
      <dgm:prSet/>
      <dgm:spPr/>
      <dgm:t>
        <a:bodyPr/>
        <a:lstStyle/>
        <a:p>
          <a:endParaRPr lang="en-US"/>
        </a:p>
      </dgm:t>
    </dgm:pt>
    <dgm:pt modelId="{7CFD9C86-F6CE-45A8-9224-87F47B330BE7}">
      <dgm:prSet/>
      <dgm:spPr/>
      <dgm:t>
        <a:bodyPr/>
        <a:lstStyle/>
        <a:p>
          <a:r>
            <a:rPr lang="en-US" dirty="0"/>
            <a:t>Required Deviation Forms</a:t>
          </a:r>
        </a:p>
      </dgm:t>
    </dgm:pt>
    <dgm:pt modelId="{8B6521DB-AB76-4B59-905F-4F7F2B50C391}" type="parTrans" cxnId="{ED780521-61C4-4C96-9A9F-847F30A2C849}">
      <dgm:prSet/>
      <dgm:spPr/>
      <dgm:t>
        <a:bodyPr/>
        <a:lstStyle/>
        <a:p>
          <a:endParaRPr lang="en-US"/>
        </a:p>
      </dgm:t>
    </dgm:pt>
    <dgm:pt modelId="{BAF321BF-6F9F-4A4E-8E9F-BF8D4FDEDED9}" type="sibTrans" cxnId="{ED780521-61C4-4C96-9A9F-847F30A2C849}">
      <dgm:prSet/>
      <dgm:spPr/>
      <dgm:t>
        <a:bodyPr/>
        <a:lstStyle/>
        <a:p>
          <a:endParaRPr lang="en-US"/>
        </a:p>
      </dgm:t>
    </dgm:pt>
    <dgm:pt modelId="{406B23CC-3FEE-4B13-91D5-ED62DB8B5B1E}">
      <dgm:prSet/>
      <dgm:spPr/>
      <dgm:t>
        <a:bodyPr/>
        <a:lstStyle/>
        <a:p>
          <a:r>
            <a:rPr lang="en-US" dirty="0"/>
            <a:t>Submitting in E1</a:t>
          </a:r>
        </a:p>
      </dgm:t>
    </dgm:pt>
    <dgm:pt modelId="{E3F341DF-873B-4513-B71A-255F5BB45387}" type="parTrans" cxnId="{5C5991CE-8CBF-499B-A90A-D0494227EF4F}">
      <dgm:prSet/>
      <dgm:spPr/>
      <dgm:t>
        <a:bodyPr/>
        <a:lstStyle/>
        <a:p>
          <a:endParaRPr lang="en-US"/>
        </a:p>
      </dgm:t>
    </dgm:pt>
    <dgm:pt modelId="{02ADFCA4-BAE9-442D-9135-CCD1E9ED73D0}" type="sibTrans" cxnId="{5C5991CE-8CBF-499B-A90A-D0494227EF4F}">
      <dgm:prSet/>
      <dgm:spPr/>
      <dgm:t>
        <a:bodyPr/>
        <a:lstStyle/>
        <a:p>
          <a:endParaRPr lang="en-US"/>
        </a:p>
      </dgm:t>
    </dgm:pt>
    <dgm:pt modelId="{713D678E-3765-4E1C-AB0B-07EE555D0995}">
      <dgm:prSet/>
      <dgm:spPr/>
      <dgm:t>
        <a:bodyPr/>
        <a:lstStyle/>
        <a:p>
          <a:r>
            <a:rPr lang="en-US" dirty="0"/>
            <a:t>Examples/ Justifications  in E1</a:t>
          </a:r>
        </a:p>
      </dgm:t>
    </dgm:pt>
    <dgm:pt modelId="{A9969DCD-D481-43B8-8E6F-1CE5717E4AE2}" type="parTrans" cxnId="{546FFE84-5D94-437C-9ACF-92AAC7B176BE}">
      <dgm:prSet/>
      <dgm:spPr/>
      <dgm:t>
        <a:bodyPr/>
        <a:lstStyle/>
        <a:p>
          <a:endParaRPr lang="en-US"/>
        </a:p>
      </dgm:t>
    </dgm:pt>
    <dgm:pt modelId="{8B5D194C-C1AE-4FA7-9CEB-C6E2517D8509}" type="sibTrans" cxnId="{546FFE84-5D94-437C-9ACF-92AAC7B176BE}">
      <dgm:prSet/>
      <dgm:spPr/>
      <dgm:t>
        <a:bodyPr/>
        <a:lstStyle/>
        <a:p>
          <a:endParaRPr lang="en-US"/>
        </a:p>
      </dgm:t>
    </dgm:pt>
    <dgm:pt modelId="{731E4D8B-5857-4D35-85F5-E1AC63F6E3A2}" type="pres">
      <dgm:prSet presAssocID="{FE5F34C7-9413-4222-9060-801354240971}" presName="linear" presStyleCnt="0">
        <dgm:presLayoutVars>
          <dgm:animLvl val="lvl"/>
          <dgm:resizeHandles val="exact"/>
        </dgm:presLayoutVars>
      </dgm:prSet>
      <dgm:spPr/>
    </dgm:pt>
    <dgm:pt modelId="{619942BD-D136-42F9-83DD-10FD0F69A49D}" type="pres">
      <dgm:prSet presAssocID="{B2F5E779-667E-43EF-B8D1-21E95BE61012}" presName="parentText" presStyleLbl="node1" presStyleIdx="0" presStyleCnt="7">
        <dgm:presLayoutVars>
          <dgm:chMax val="0"/>
          <dgm:bulletEnabled val="1"/>
        </dgm:presLayoutVars>
      </dgm:prSet>
      <dgm:spPr/>
    </dgm:pt>
    <dgm:pt modelId="{E24DCFAA-E8B2-420F-9664-7E10E39D7A83}" type="pres">
      <dgm:prSet presAssocID="{8DF7C66E-3AA5-49AC-B5F4-11C201DB88FD}" presName="spacer" presStyleCnt="0"/>
      <dgm:spPr/>
    </dgm:pt>
    <dgm:pt modelId="{958218D6-4D0E-4FE4-9A8A-DCFE705F1694}" type="pres">
      <dgm:prSet presAssocID="{0979FBC9-FFF9-4606-9093-E4556B3AEF2D}" presName="parentText" presStyleLbl="node1" presStyleIdx="1" presStyleCnt="7" custLinFactNeighborY="-40177">
        <dgm:presLayoutVars>
          <dgm:chMax val="0"/>
          <dgm:bulletEnabled val="1"/>
        </dgm:presLayoutVars>
      </dgm:prSet>
      <dgm:spPr/>
    </dgm:pt>
    <dgm:pt modelId="{C32A2A4F-A3AF-4893-B138-57760844567A}" type="pres">
      <dgm:prSet presAssocID="{04EA25EA-679F-4274-8204-CFA900E3EA29}" presName="spacer" presStyleCnt="0"/>
      <dgm:spPr/>
    </dgm:pt>
    <dgm:pt modelId="{C3C9BBEF-FE74-406F-83E2-61F9920A8A30}" type="pres">
      <dgm:prSet presAssocID="{84D5FB86-B9A6-4CC7-815F-A536CAB90FBE}" presName="parentText" presStyleLbl="node1" presStyleIdx="2" presStyleCnt="7" custLinFactNeighborX="-8253" custLinFactNeighborY="-55320">
        <dgm:presLayoutVars>
          <dgm:chMax val="0"/>
          <dgm:bulletEnabled val="1"/>
        </dgm:presLayoutVars>
      </dgm:prSet>
      <dgm:spPr/>
    </dgm:pt>
    <dgm:pt modelId="{A344BF02-5055-4034-B2AB-696961E3280A}" type="pres">
      <dgm:prSet presAssocID="{0FBC476C-F52F-42E3-A1BD-D57220629071}" presName="spacer" presStyleCnt="0"/>
      <dgm:spPr/>
    </dgm:pt>
    <dgm:pt modelId="{4D8451D2-0082-41B9-97D4-1E222DB3297D}" type="pres">
      <dgm:prSet presAssocID="{10EA3D19-928D-4B8D-A056-D2CF506D94FB}" presName="parentText" presStyleLbl="node1" presStyleIdx="3" presStyleCnt="7" custLinFactNeighborX="-1158" custLinFactNeighborY="-50001">
        <dgm:presLayoutVars>
          <dgm:chMax val="0"/>
          <dgm:bulletEnabled val="1"/>
        </dgm:presLayoutVars>
      </dgm:prSet>
      <dgm:spPr/>
    </dgm:pt>
    <dgm:pt modelId="{8129E0F2-92CE-497A-8DE5-0B9040DFCB8A}" type="pres">
      <dgm:prSet presAssocID="{E3BE95F2-0BC0-494D-A4B8-FEC68838661F}" presName="spacer" presStyleCnt="0"/>
      <dgm:spPr/>
    </dgm:pt>
    <dgm:pt modelId="{7887A157-A67D-45B0-BBF7-79EE0FABACB8}" type="pres">
      <dgm:prSet presAssocID="{7CFD9C86-F6CE-45A8-9224-87F47B330BE7}" presName="parentText" presStyleLbl="node1" presStyleIdx="4" presStyleCnt="7" custLinFactNeighborX="434" custLinFactNeighborY="-95379">
        <dgm:presLayoutVars>
          <dgm:chMax val="0"/>
          <dgm:bulletEnabled val="1"/>
        </dgm:presLayoutVars>
      </dgm:prSet>
      <dgm:spPr/>
    </dgm:pt>
    <dgm:pt modelId="{F9907FCD-6ECC-41C1-B3FD-FD2A63171ED4}" type="pres">
      <dgm:prSet presAssocID="{BAF321BF-6F9F-4A4E-8E9F-BF8D4FDEDED9}" presName="spacer" presStyleCnt="0"/>
      <dgm:spPr/>
    </dgm:pt>
    <dgm:pt modelId="{2C0A6185-96B3-4C2C-9B56-B16C83BDB301}" type="pres">
      <dgm:prSet presAssocID="{713D678E-3765-4E1C-AB0B-07EE555D0995}" presName="parentText" presStyleLbl="node1" presStyleIdx="5" presStyleCnt="7" custLinFactY="84913" custLinFactNeighborY="100000">
        <dgm:presLayoutVars>
          <dgm:chMax val="0"/>
          <dgm:bulletEnabled val="1"/>
        </dgm:presLayoutVars>
      </dgm:prSet>
      <dgm:spPr/>
    </dgm:pt>
    <dgm:pt modelId="{63FEDF34-8E5E-4776-BE62-F732597A04CA}" type="pres">
      <dgm:prSet presAssocID="{8B5D194C-C1AE-4FA7-9CEB-C6E2517D8509}" presName="spacer" presStyleCnt="0"/>
      <dgm:spPr/>
    </dgm:pt>
    <dgm:pt modelId="{C9A96060-7359-47CC-96B9-0B50FC95450B}" type="pres">
      <dgm:prSet presAssocID="{406B23CC-3FEE-4B13-91D5-ED62DB8B5B1E}" presName="parentText" presStyleLbl="node1" presStyleIdx="6" presStyleCnt="7" custLinFactY="-102144" custLinFactNeighborY="-200000">
        <dgm:presLayoutVars>
          <dgm:chMax val="0"/>
          <dgm:bulletEnabled val="1"/>
        </dgm:presLayoutVars>
      </dgm:prSet>
      <dgm:spPr/>
    </dgm:pt>
  </dgm:ptLst>
  <dgm:cxnLst>
    <dgm:cxn modelId="{ED780521-61C4-4C96-9A9F-847F30A2C849}" srcId="{FE5F34C7-9413-4222-9060-801354240971}" destId="{7CFD9C86-F6CE-45A8-9224-87F47B330BE7}" srcOrd="4" destOrd="0" parTransId="{8B6521DB-AB76-4B59-905F-4F7F2B50C391}" sibTransId="{BAF321BF-6F9F-4A4E-8E9F-BF8D4FDEDED9}"/>
    <dgm:cxn modelId="{13172C22-8F00-420E-B2EA-41377B16A392}" type="presOf" srcId="{0979FBC9-FFF9-4606-9093-E4556B3AEF2D}" destId="{958218D6-4D0E-4FE4-9A8A-DCFE705F1694}" srcOrd="0" destOrd="0" presId="urn:microsoft.com/office/officeart/2005/8/layout/vList2"/>
    <dgm:cxn modelId="{BED47A46-A9D6-4215-B1CB-B3DF9694B1FD}" type="presOf" srcId="{713D678E-3765-4E1C-AB0B-07EE555D0995}" destId="{2C0A6185-96B3-4C2C-9B56-B16C83BDB301}" srcOrd="0" destOrd="0" presId="urn:microsoft.com/office/officeart/2005/8/layout/vList2"/>
    <dgm:cxn modelId="{33384F6A-05EB-422A-9FFD-FC1313B79EE5}" type="presOf" srcId="{10EA3D19-928D-4B8D-A056-D2CF506D94FB}" destId="{4D8451D2-0082-41B9-97D4-1E222DB3297D}" srcOrd="0" destOrd="0" presId="urn:microsoft.com/office/officeart/2005/8/layout/vList2"/>
    <dgm:cxn modelId="{04202F7C-BEA0-43A4-B9F7-72C6E8C64E8A}" srcId="{FE5F34C7-9413-4222-9060-801354240971}" destId="{84D5FB86-B9A6-4CC7-815F-A536CAB90FBE}" srcOrd="2" destOrd="0" parTransId="{EAFFBA07-DD27-40BD-9403-A78B6F420834}" sibTransId="{0FBC476C-F52F-42E3-A1BD-D57220629071}"/>
    <dgm:cxn modelId="{37DC9D7F-3756-453D-838C-B1FF1FD362E9}" type="presOf" srcId="{7CFD9C86-F6CE-45A8-9224-87F47B330BE7}" destId="{7887A157-A67D-45B0-BBF7-79EE0FABACB8}" srcOrd="0" destOrd="0" presId="urn:microsoft.com/office/officeart/2005/8/layout/vList2"/>
    <dgm:cxn modelId="{A87E9482-1560-46EA-8665-3EA1885952F5}" srcId="{FE5F34C7-9413-4222-9060-801354240971}" destId="{B2F5E779-667E-43EF-B8D1-21E95BE61012}" srcOrd="0" destOrd="0" parTransId="{7B9ACB50-D958-4D95-83C3-62AE1D3B9E62}" sibTransId="{8DF7C66E-3AA5-49AC-B5F4-11C201DB88FD}"/>
    <dgm:cxn modelId="{546FFE84-5D94-437C-9ACF-92AAC7B176BE}" srcId="{FE5F34C7-9413-4222-9060-801354240971}" destId="{713D678E-3765-4E1C-AB0B-07EE555D0995}" srcOrd="5" destOrd="0" parTransId="{A9969DCD-D481-43B8-8E6F-1CE5717E4AE2}" sibTransId="{8B5D194C-C1AE-4FA7-9CEB-C6E2517D8509}"/>
    <dgm:cxn modelId="{ADA6F6AC-1CB6-425E-95B3-732781842E38}" type="presOf" srcId="{FE5F34C7-9413-4222-9060-801354240971}" destId="{731E4D8B-5857-4D35-85F5-E1AC63F6E3A2}" srcOrd="0" destOrd="0" presId="urn:microsoft.com/office/officeart/2005/8/layout/vList2"/>
    <dgm:cxn modelId="{C631B1B3-1BAC-450A-9385-6B271C11F14D}" type="presOf" srcId="{B2F5E779-667E-43EF-B8D1-21E95BE61012}" destId="{619942BD-D136-42F9-83DD-10FD0F69A49D}" srcOrd="0" destOrd="0" presId="urn:microsoft.com/office/officeart/2005/8/layout/vList2"/>
    <dgm:cxn modelId="{0F19B0BA-E9CE-42E6-A97D-61942AAB6CBF}" type="presOf" srcId="{84D5FB86-B9A6-4CC7-815F-A536CAB90FBE}" destId="{C3C9BBEF-FE74-406F-83E2-61F9920A8A30}" srcOrd="0" destOrd="0" presId="urn:microsoft.com/office/officeart/2005/8/layout/vList2"/>
    <dgm:cxn modelId="{84098BC4-1B34-4C22-A066-6D891D31307B}" srcId="{FE5F34C7-9413-4222-9060-801354240971}" destId="{10EA3D19-928D-4B8D-A056-D2CF506D94FB}" srcOrd="3" destOrd="0" parTransId="{C855874A-ECD5-435A-B056-1761CAF5E264}" sibTransId="{E3BE95F2-0BC0-494D-A4B8-FEC68838661F}"/>
    <dgm:cxn modelId="{5C5991CE-8CBF-499B-A90A-D0494227EF4F}" srcId="{FE5F34C7-9413-4222-9060-801354240971}" destId="{406B23CC-3FEE-4B13-91D5-ED62DB8B5B1E}" srcOrd="6" destOrd="0" parTransId="{E3F341DF-873B-4513-B71A-255F5BB45387}" sibTransId="{02ADFCA4-BAE9-442D-9135-CCD1E9ED73D0}"/>
    <dgm:cxn modelId="{5E53D5DC-CC5A-425D-9BE9-BBC9B60A7B40}" type="presOf" srcId="{406B23CC-3FEE-4B13-91D5-ED62DB8B5B1E}" destId="{C9A96060-7359-47CC-96B9-0B50FC95450B}" srcOrd="0" destOrd="0" presId="urn:microsoft.com/office/officeart/2005/8/layout/vList2"/>
    <dgm:cxn modelId="{A5FE49E0-E123-4DB7-A311-C245632CA419}" srcId="{FE5F34C7-9413-4222-9060-801354240971}" destId="{0979FBC9-FFF9-4606-9093-E4556B3AEF2D}" srcOrd="1" destOrd="0" parTransId="{4AC01113-536C-4C07-979C-834F6C61D7EE}" sibTransId="{04EA25EA-679F-4274-8204-CFA900E3EA29}"/>
    <dgm:cxn modelId="{290ABC0D-009E-41CD-9F28-6A1E410EDC46}" type="presParOf" srcId="{731E4D8B-5857-4D35-85F5-E1AC63F6E3A2}" destId="{619942BD-D136-42F9-83DD-10FD0F69A49D}" srcOrd="0" destOrd="0" presId="urn:microsoft.com/office/officeart/2005/8/layout/vList2"/>
    <dgm:cxn modelId="{D1999457-E2F7-440A-AC47-258A61E07E05}" type="presParOf" srcId="{731E4D8B-5857-4D35-85F5-E1AC63F6E3A2}" destId="{E24DCFAA-E8B2-420F-9664-7E10E39D7A83}" srcOrd="1" destOrd="0" presId="urn:microsoft.com/office/officeart/2005/8/layout/vList2"/>
    <dgm:cxn modelId="{A98A768B-6E0A-4A15-8F2B-56D1D508B0FB}" type="presParOf" srcId="{731E4D8B-5857-4D35-85F5-E1AC63F6E3A2}" destId="{958218D6-4D0E-4FE4-9A8A-DCFE705F1694}" srcOrd="2" destOrd="0" presId="urn:microsoft.com/office/officeart/2005/8/layout/vList2"/>
    <dgm:cxn modelId="{F3DD078F-D23D-4657-BF1F-F1B1A59B22CA}" type="presParOf" srcId="{731E4D8B-5857-4D35-85F5-E1AC63F6E3A2}" destId="{C32A2A4F-A3AF-4893-B138-57760844567A}" srcOrd="3" destOrd="0" presId="urn:microsoft.com/office/officeart/2005/8/layout/vList2"/>
    <dgm:cxn modelId="{8E66620D-B9DF-499A-9BD6-267DE1EA5546}" type="presParOf" srcId="{731E4D8B-5857-4D35-85F5-E1AC63F6E3A2}" destId="{C3C9BBEF-FE74-406F-83E2-61F9920A8A30}" srcOrd="4" destOrd="0" presId="urn:microsoft.com/office/officeart/2005/8/layout/vList2"/>
    <dgm:cxn modelId="{59566A5B-AF7D-4B71-81CD-228D757FB83A}" type="presParOf" srcId="{731E4D8B-5857-4D35-85F5-E1AC63F6E3A2}" destId="{A344BF02-5055-4034-B2AB-696961E3280A}" srcOrd="5" destOrd="0" presId="urn:microsoft.com/office/officeart/2005/8/layout/vList2"/>
    <dgm:cxn modelId="{73F187EE-D3D1-4054-BDF0-94FBC58FFBFE}" type="presParOf" srcId="{731E4D8B-5857-4D35-85F5-E1AC63F6E3A2}" destId="{4D8451D2-0082-41B9-97D4-1E222DB3297D}" srcOrd="6" destOrd="0" presId="urn:microsoft.com/office/officeart/2005/8/layout/vList2"/>
    <dgm:cxn modelId="{05A0B442-06F2-4A6B-AA57-0396AA724C67}" type="presParOf" srcId="{731E4D8B-5857-4D35-85F5-E1AC63F6E3A2}" destId="{8129E0F2-92CE-497A-8DE5-0B9040DFCB8A}" srcOrd="7" destOrd="0" presId="urn:microsoft.com/office/officeart/2005/8/layout/vList2"/>
    <dgm:cxn modelId="{2492C38E-6C81-4F3B-A196-831AD6B1E564}" type="presParOf" srcId="{731E4D8B-5857-4D35-85F5-E1AC63F6E3A2}" destId="{7887A157-A67D-45B0-BBF7-79EE0FABACB8}" srcOrd="8" destOrd="0" presId="urn:microsoft.com/office/officeart/2005/8/layout/vList2"/>
    <dgm:cxn modelId="{EFE39663-4618-448F-B4CC-4195723826D6}" type="presParOf" srcId="{731E4D8B-5857-4D35-85F5-E1AC63F6E3A2}" destId="{F9907FCD-6ECC-41C1-B3FD-FD2A63171ED4}" srcOrd="9" destOrd="0" presId="urn:microsoft.com/office/officeart/2005/8/layout/vList2"/>
    <dgm:cxn modelId="{0F52FA88-37BA-4812-8CD9-B8FA97CD4793}" type="presParOf" srcId="{731E4D8B-5857-4D35-85F5-E1AC63F6E3A2}" destId="{2C0A6185-96B3-4C2C-9B56-B16C83BDB301}" srcOrd="10" destOrd="0" presId="urn:microsoft.com/office/officeart/2005/8/layout/vList2"/>
    <dgm:cxn modelId="{4C6CF886-AFF5-4B4E-A614-179C25355FEB}" type="presParOf" srcId="{731E4D8B-5857-4D35-85F5-E1AC63F6E3A2}" destId="{63FEDF34-8E5E-4776-BE62-F732597A04CA}" srcOrd="11" destOrd="0" presId="urn:microsoft.com/office/officeart/2005/8/layout/vList2"/>
    <dgm:cxn modelId="{BED254C0-83DC-433C-BF60-B0425FCE7A72}" type="presParOf" srcId="{731E4D8B-5857-4D35-85F5-E1AC63F6E3A2}" destId="{C9A96060-7359-47CC-96B9-0B50FC95450B}"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D88845-C77B-40AF-AC03-25F7C1CFCB6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DAABBA6-0B4D-44D8-BCEE-FBC442D6F32A}">
      <dgm:prSet custT="1"/>
      <dgm:spPr/>
      <dgm:t>
        <a:bodyPr/>
        <a:lstStyle/>
        <a:p>
          <a:pPr>
            <a:lnSpc>
              <a:spcPct val="100000"/>
            </a:lnSpc>
          </a:pPr>
          <a:r>
            <a:rPr lang="en-US" sz="2400" dirty="0">
              <a:solidFill>
                <a:schemeClr val="tx2"/>
              </a:solidFill>
            </a:rPr>
            <a:t>Items, Physical “Things”</a:t>
          </a:r>
        </a:p>
      </dgm:t>
    </dgm:pt>
    <dgm:pt modelId="{C009C862-EAE5-404E-9CE4-BA0ABE888843}" type="parTrans" cxnId="{59EE8B24-FD96-47E3-9D29-6269A9AD8ECA}">
      <dgm:prSet/>
      <dgm:spPr/>
      <dgm:t>
        <a:bodyPr/>
        <a:lstStyle/>
        <a:p>
          <a:endParaRPr lang="en-US"/>
        </a:p>
      </dgm:t>
    </dgm:pt>
    <dgm:pt modelId="{CEFCD5E8-01AE-4C9A-BDAA-E91CB652E595}" type="sibTrans" cxnId="{59EE8B24-FD96-47E3-9D29-6269A9AD8ECA}">
      <dgm:prSet/>
      <dgm:spPr/>
      <dgm:t>
        <a:bodyPr/>
        <a:lstStyle/>
        <a:p>
          <a:endParaRPr lang="en-US"/>
        </a:p>
      </dgm:t>
    </dgm:pt>
    <dgm:pt modelId="{58FCB81B-CE7F-4D27-94EC-28217F5139C0}">
      <dgm:prSet custT="1"/>
      <dgm:spPr/>
      <dgm:t>
        <a:bodyPr/>
        <a:lstStyle/>
        <a:p>
          <a:pPr>
            <a:lnSpc>
              <a:spcPct val="100000"/>
            </a:lnSpc>
          </a:pPr>
          <a:r>
            <a:rPr lang="en-US" sz="2800" dirty="0">
              <a:solidFill>
                <a:schemeClr val="tx2"/>
              </a:solidFill>
            </a:rPr>
            <a:t>Supplies</a:t>
          </a:r>
          <a:r>
            <a:rPr lang="en-US" sz="2800" dirty="0"/>
            <a:t>	</a:t>
          </a:r>
        </a:p>
      </dgm:t>
    </dgm:pt>
    <dgm:pt modelId="{A5C0E4CD-0432-4ADF-A2AC-7531294E2154}" type="parTrans" cxnId="{E35B2479-7D45-45A3-B495-46371808CDCF}">
      <dgm:prSet/>
      <dgm:spPr/>
      <dgm:t>
        <a:bodyPr/>
        <a:lstStyle/>
        <a:p>
          <a:endParaRPr lang="en-US"/>
        </a:p>
      </dgm:t>
    </dgm:pt>
    <dgm:pt modelId="{6C19A57B-631F-46E5-902E-9651DFE3F5E6}" type="sibTrans" cxnId="{E35B2479-7D45-45A3-B495-46371808CDCF}">
      <dgm:prSet/>
      <dgm:spPr/>
      <dgm:t>
        <a:bodyPr/>
        <a:lstStyle/>
        <a:p>
          <a:endParaRPr lang="en-US"/>
        </a:p>
      </dgm:t>
    </dgm:pt>
    <dgm:pt modelId="{DD50F651-868A-4D22-8C46-61613B7790C9}">
      <dgm:prSet custT="1"/>
      <dgm:spPr/>
      <dgm:t>
        <a:bodyPr/>
        <a:lstStyle/>
        <a:p>
          <a:pPr>
            <a:lnSpc>
              <a:spcPct val="100000"/>
            </a:lnSpc>
          </a:pPr>
          <a:r>
            <a:rPr lang="en-US" sz="2800" dirty="0">
              <a:solidFill>
                <a:schemeClr val="tx2"/>
              </a:solidFill>
            </a:rPr>
            <a:t>Vehicles</a:t>
          </a:r>
        </a:p>
      </dgm:t>
    </dgm:pt>
    <dgm:pt modelId="{690D56F6-35EE-4B85-A457-ADE956474145}" type="parTrans" cxnId="{580959D8-82D1-49E6-98C6-4FEBFF61E656}">
      <dgm:prSet/>
      <dgm:spPr/>
      <dgm:t>
        <a:bodyPr/>
        <a:lstStyle/>
        <a:p>
          <a:endParaRPr lang="en-US"/>
        </a:p>
      </dgm:t>
    </dgm:pt>
    <dgm:pt modelId="{F174C9C4-DFDA-4CED-B939-FBCAEFD49D1B}" type="sibTrans" cxnId="{580959D8-82D1-49E6-98C6-4FEBFF61E656}">
      <dgm:prSet/>
      <dgm:spPr/>
      <dgm:t>
        <a:bodyPr/>
        <a:lstStyle/>
        <a:p>
          <a:endParaRPr lang="en-US"/>
        </a:p>
      </dgm:t>
    </dgm:pt>
    <dgm:pt modelId="{164E4487-AAA0-475D-A625-184E8B408C73}" type="pres">
      <dgm:prSet presAssocID="{0CD88845-C77B-40AF-AC03-25F7C1CFCB62}" presName="root" presStyleCnt="0">
        <dgm:presLayoutVars>
          <dgm:dir/>
          <dgm:resizeHandles val="exact"/>
        </dgm:presLayoutVars>
      </dgm:prSet>
      <dgm:spPr/>
    </dgm:pt>
    <dgm:pt modelId="{5359B9A1-2819-451F-BE22-2982F81A9332}" type="pres">
      <dgm:prSet presAssocID="{BDAABBA6-0B4D-44D8-BCEE-FBC442D6F32A}" presName="compNode" presStyleCnt="0"/>
      <dgm:spPr/>
    </dgm:pt>
    <dgm:pt modelId="{79F0641B-5551-4E6C-AB2A-1B5BC6112783}" type="pres">
      <dgm:prSet presAssocID="{BDAABBA6-0B4D-44D8-BCEE-FBC442D6F32A}" presName="iconRect" presStyleLbl="node1" presStyleIdx="0" presStyleCnt="3" custScaleX="81167" custScaleY="78243" custLinFactX="-65624" custLinFactNeighborX="-100000" custLinFactNeighborY="3606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Open book outline"/>
        </a:ext>
      </dgm:extLst>
    </dgm:pt>
    <dgm:pt modelId="{6954C9AA-72F2-4BA4-8E3B-47770C91298D}" type="pres">
      <dgm:prSet presAssocID="{BDAABBA6-0B4D-44D8-BCEE-FBC442D6F32A}" presName="spaceRect" presStyleCnt="0"/>
      <dgm:spPr/>
    </dgm:pt>
    <dgm:pt modelId="{B7729AAB-457B-4C4D-B699-201DEFCC1BD8}" type="pres">
      <dgm:prSet presAssocID="{BDAABBA6-0B4D-44D8-BCEE-FBC442D6F32A}" presName="textRect" presStyleLbl="revTx" presStyleIdx="0" presStyleCnt="3" custScaleX="103028" custScaleY="1046217" custLinFactY="-144601" custLinFactNeighborX="5066" custLinFactNeighborY="-200000">
        <dgm:presLayoutVars>
          <dgm:chMax val="1"/>
          <dgm:chPref val="1"/>
        </dgm:presLayoutVars>
      </dgm:prSet>
      <dgm:spPr/>
    </dgm:pt>
    <dgm:pt modelId="{D7996E0A-A1C2-4C8B-9BC5-66D15F71D9E8}" type="pres">
      <dgm:prSet presAssocID="{CEFCD5E8-01AE-4C9A-BDAA-E91CB652E595}" presName="sibTrans" presStyleCnt="0"/>
      <dgm:spPr/>
    </dgm:pt>
    <dgm:pt modelId="{6DC60F7F-C5DD-4A78-9C9E-CBE70A8F78A6}" type="pres">
      <dgm:prSet presAssocID="{58FCB81B-CE7F-4D27-94EC-28217F5139C0}" presName="compNode" presStyleCnt="0"/>
      <dgm:spPr/>
    </dgm:pt>
    <dgm:pt modelId="{DC99E769-7C7E-4B60-85B1-3E141B541DB9}" type="pres">
      <dgm:prSet presAssocID="{58FCB81B-CE7F-4D27-94EC-28217F5139C0}" presName="iconRect" presStyleLbl="node1" presStyleIdx="1" presStyleCnt="3" custLinFactNeighborX="-36027" custLinFactNeighborY="-857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Desk with solid fill"/>
        </a:ext>
      </dgm:extLst>
    </dgm:pt>
    <dgm:pt modelId="{6ED8ACCA-2883-407F-BE09-506C8E3B2C78}" type="pres">
      <dgm:prSet presAssocID="{58FCB81B-CE7F-4D27-94EC-28217F5139C0}" presName="spaceRect" presStyleCnt="0"/>
      <dgm:spPr/>
    </dgm:pt>
    <dgm:pt modelId="{3AFEA936-CA2A-4AD2-B222-B5B6F65A62EA}" type="pres">
      <dgm:prSet presAssocID="{58FCB81B-CE7F-4D27-94EC-28217F5139C0}" presName="textRect" presStyleLbl="revTx" presStyleIdx="1" presStyleCnt="3" custScaleX="53981" custScaleY="44978" custLinFactY="-275156" custLinFactNeighborX="7049" custLinFactNeighborY="-300000">
        <dgm:presLayoutVars>
          <dgm:chMax val="1"/>
          <dgm:chPref val="1"/>
        </dgm:presLayoutVars>
      </dgm:prSet>
      <dgm:spPr/>
    </dgm:pt>
    <dgm:pt modelId="{4A1DC79E-C12F-42D0-A51B-BAAADD9C56DC}" type="pres">
      <dgm:prSet presAssocID="{6C19A57B-631F-46E5-902E-9651DFE3F5E6}" presName="sibTrans" presStyleCnt="0"/>
      <dgm:spPr/>
    </dgm:pt>
    <dgm:pt modelId="{730703DF-B7DF-4451-8E43-CE57BFB1109C}" type="pres">
      <dgm:prSet presAssocID="{DD50F651-868A-4D22-8C46-61613B7790C9}" presName="compNode" presStyleCnt="0"/>
      <dgm:spPr/>
    </dgm:pt>
    <dgm:pt modelId="{F48E8AC1-40A7-4D70-81A8-6E5EF1EC6C12}" type="pres">
      <dgm:prSet presAssocID="{DD50F651-868A-4D22-8C46-61613B7790C9}" presName="iconRect" presStyleLbl="node1" presStyleIdx="2" presStyleCnt="3" custLinFactX="-24083" custLinFactNeighborX="-100000" custLinFactNeighborY="-5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ar with solid fill"/>
        </a:ext>
      </dgm:extLst>
    </dgm:pt>
    <dgm:pt modelId="{B412EF6E-4B7D-48CB-ADC6-8A9239B8AA01}" type="pres">
      <dgm:prSet presAssocID="{DD50F651-868A-4D22-8C46-61613B7790C9}" presName="spaceRect" presStyleCnt="0"/>
      <dgm:spPr/>
    </dgm:pt>
    <dgm:pt modelId="{E4266C04-A921-4278-9CFB-128B3A374E4F}" type="pres">
      <dgm:prSet presAssocID="{DD50F651-868A-4D22-8C46-61613B7790C9}" presName="textRect" presStyleLbl="revTx" presStyleIdx="2" presStyleCnt="3" custScaleX="61910" custScaleY="190964" custLinFactY="-173722" custLinFactNeighborX="-54752" custLinFactNeighborY="-200000">
        <dgm:presLayoutVars>
          <dgm:chMax val="1"/>
          <dgm:chPref val="1"/>
        </dgm:presLayoutVars>
      </dgm:prSet>
      <dgm:spPr/>
    </dgm:pt>
  </dgm:ptLst>
  <dgm:cxnLst>
    <dgm:cxn modelId="{59EE8B24-FD96-47E3-9D29-6269A9AD8ECA}" srcId="{0CD88845-C77B-40AF-AC03-25F7C1CFCB62}" destId="{BDAABBA6-0B4D-44D8-BCEE-FBC442D6F32A}" srcOrd="0" destOrd="0" parTransId="{C009C862-EAE5-404E-9CE4-BA0ABE888843}" sibTransId="{CEFCD5E8-01AE-4C9A-BDAA-E91CB652E595}"/>
    <dgm:cxn modelId="{E35B2479-7D45-45A3-B495-46371808CDCF}" srcId="{0CD88845-C77B-40AF-AC03-25F7C1CFCB62}" destId="{58FCB81B-CE7F-4D27-94EC-28217F5139C0}" srcOrd="1" destOrd="0" parTransId="{A5C0E4CD-0432-4ADF-A2AC-7531294E2154}" sibTransId="{6C19A57B-631F-46E5-902E-9651DFE3F5E6}"/>
    <dgm:cxn modelId="{EB47B37E-3457-45FC-B1D8-99348C226D37}" type="presOf" srcId="{58FCB81B-CE7F-4D27-94EC-28217F5139C0}" destId="{3AFEA936-CA2A-4AD2-B222-B5B6F65A62EA}" srcOrd="0" destOrd="0" presId="urn:microsoft.com/office/officeart/2018/2/layout/IconLabelList"/>
    <dgm:cxn modelId="{4FBC85B0-2FF2-4703-9B11-24A406CF5C23}" type="presOf" srcId="{BDAABBA6-0B4D-44D8-BCEE-FBC442D6F32A}" destId="{B7729AAB-457B-4C4D-B699-201DEFCC1BD8}" srcOrd="0" destOrd="0" presId="urn:microsoft.com/office/officeart/2018/2/layout/IconLabelList"/>
    <dgm:cxn modelId="{580959D8-82D1-49E6-98C6-4FEBFF61E656}" srcId="{0CD88845-C77B-40AF-AC03-25F7C1CFCB62}" destId="{DD50F651-868A-4D22-8C46-61613B7790C9}" srcOrd="2" destOrd="0" parTransId="{690D56F6-35EE-4B85-A457-ADE956474145}" sibTransId="{F174C9C4-DFDA-4CED-B939-FBCAEFD49D1B}"/>
    <dgm:cxn modelId="{93AB90DC-825C-430B-B3ED-32E11E56A595}" type="presOf" srcId="{0CD88845-C77B-40AF-AC03-25F7C1CFCB62}" destId="{164E4487-AAA0-475D-A625-184E8B408C73}" srcOrd="0" destOrd="0" presId="urn:microsoft.com/office/officeart/2018/2/layout/IconLabelList"/>
    <dgm:cxn modelId="{399ABDE2-9DE4-4F5B-B8B0-F23E2C5C4116}" type="presOf" srcId="{DD50F651-868A-4D22-8C46-61613B7790C9}" destId="{E4266C04-A921-4278-9CFB-128B3A374E4F}" srcOrd="0" destOrd="0" presId="urn:microsoft.com/office/officeart/2018/2/layout/IconLabelList"/>
    <dgm:cxn modelId="{4484F6CB-6B8D-44F9-B35D-02BF44A84669}" type="presParOf" srcId="{164E4487-AAA0-475D-A625-184E8B408C73}" destId="{5359B9A1-2819-451F-BE22-2982F81A9332}" srcOrd="0" destOrd="0" presId="urn:microsoft.com/office/officeart/2018/2/layout/IconLabelList"/>
    <dgm:cxn modelId="{5BEEF1C7-DCFD-4E36-9869-A94B2C8357F8}" type="presParOf" srcId="{5359B9A1-2819-451F-BE22-2982F81A9332}" destId="{79F0641B-5551-4E6C-AB2A-1B5BC6112783}" srcOrd="0" destOrd="0" presId="urn:microsoft.com/office/officeart/2018/2/layout/IconLabelList"/>
    <dgm:cxn modelId="{77D558EE-E867-42F7-9F36-E21A46F0D68A}" type="presParOf" srcId="{5359B9A1-2819-451F-BE22-2982F81A9332}" destId="{6954C9AA-72F2-4BA4-8E3B-47770C91298D}" srcOrd="1" destOrd="0" presId="urn:microsoft.com/office/officeart/2018/2/layout/IconLabelList"/>
    <dgm:cxn modelId="{F7C76C55-A81A-4E6C-A3B7-B8830370A2D7}" type="presParOf" srcId="{5359B9A1-2819-451F-BE22-2982F81A9332}" destId="{B7729AAB-457B-4C4D-B699-201DEFCC1BD8}" srcOrd="2" destOrd="0" presId="urn:microsoft.com/office/officeart/2018/2/layout/IconLabelList"/>
    <dgm:cxn modelId="{2707B220-2009-4039-8D9B-8A3670EBA92E}" type="presParOf" srcId="{164E4487-AAA0-475D-A625-184E8B408C73}" destId="{D7996E0A-A1C2-4C8B-9BC5-66D15F71D9E8}" srcOrd="1" destOrd="0" presId="urn:microsoft.com/office/officeart/2018/2/layout/IconLabelList"/>
    <dgm:cxn modelId="{46060C05-8EF8-433E-A72E-1DD52C80FD33}" type="presParOf" srcId="{164E4487-AAA0-475D-A625-184E8B408C73}" destId="{6DC60F7F-C5DD-4A78-9C9E-CBE70A8F78A6}" srcOrd="2" destOrd="0" presId="urn:microsoft.com/office/officeart/2018/2/layout/IconLabelList"/>
    <dgm:cxn modelId="{F24B7FED-C559-4E5A-9AF7-A2BD38AE6786}" type="presParOf" srcId="{6DC60F7F-C5DD-4A78-9C9E-CBE70A8F78A6}" destId="{DC99E769-7C7E-4B60-85B1-3E141B541DB9}" srcOrd="0" destOrd="0" presId="urn:microsoft.com/office/officeart/2018/2/layout/IconLabelList"/>
    <dgm:cxn modelId="{BDD04443-D460-4812-A304-6BDD3E438946}" type="presParOf" srcId="{6DC60F7F-C5DD-4A78-9C9E-CBE70A8F78A6}" destId="{6ED8ACCA-2883-407F-BE09-506C8E3B2C78}" srcOrd="1" destOrd="0" presId="urn:microsoft.com/office/officeart/2018/2/layout/IconLabelList"/>
    <dgm:cxn modelId="{B77E1CAE-7348-42B3-A861-A5ECBE243B3F}" type="presParOf" srcId="{6DC60F7F-C5DD-4A78-9C9E-CBE70A8F78A6}" destId="{3AFEA936-CA2A-4AD2-B222-B5B6F65A62EA}" srcOrd="2" destOrd="0" presId="urn:microsoft.com/office/officeart/2018/2/layout/IconLabelList"/>
    <dgm:cxn modelId="{CDF53095-DC9B-4B43-8DAB-8CCA8858FAD4}" type="presParOf" srcId="{164E4487-AAA0-475D-A625-184E8B408C73}" destId="{4A1DC79E-C12F-42D0-A51B-BAAADD9C56DC}" srcOrd="3" destOrd="0" presId="urn:microsoft.com/office/officeart/2018/2/layout/IconLabelList"/>
    <dgm:cxn modelId="{8DC3172B-B052-4421-8075-854478921E38}" type="presParOf" srcId="{164E4487-AAA0-475D-A625-184E8B408C73}" destId="{730703DF-B7DF-4451-8E43-CE57BFB1109C}" srcOrd="4" destOrd="0" presId="urn:microsoft.com/office/officeart/2018/2/layout/IconLabelList"/>
    <dgm:cxn modelId="{75EB5744-B181-4A06-B8CF-34E52253E818}" type="presParOf" srcId="{730703DF-B7DF-4451-8E43-CE57BFB1109C}" destId="{F48E8AC1-40A7-4D70-81A8-6E5EF1EC6C12}" srcOrd="0" destOrd="0" presId="urn:microsoft.com/office/officeart/2018/2/layout/IconLabelList"/>
    <dgm:cxn modelId="{C6B1C308-3A00-492C-8097-1E440B078A62}" type="presParOf" srcId="{730703DF-B7DF-4451-8E43-CE57BFB1109C}" destId="{B412EF6E-4B7D-48CB-ADC6-8A9239B8AA01}" srcOrd="1" destOrd="0" presId="urn:microsoft.com/office/officeart/2018/2/layout/IconLabelList"/>
    <dgm:cxn modelId="{F2D8D864-4551-4764-B86F-48BA63621389}" type="presParOf" srcId="{730703DF-B7DF-4451-8E43-CE57BFB1109C}" destId="{E4266C04-A921-4278-9CFB-128B3A374E4F}" srcOrd="2" destOrd="0" presId="urn:microsoft.com/office/officeart/2018/2/layout/IconLabelList"/>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0CD88845-C77B-40AF-AC03-25F7C1CFCB6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DAABBA6-0B4D-44D8-BCEE-FBC442D6F32A}">
      <dgm:prSet custT="1"/>
      <dgm:spPr/>
      <dgm:t>
        <a:bodyPr/>
        <a:lstStyle/>
        <a:p>
          <a:pPr>
            <a:lnSpc>
              <a:spcPct val="100000"/>
            </a:lnSpc>
          </a:pPr>
          <a:r>
            <a:rPr lang="en-US" sz="2000" dirty="0">
              <a:solidFill>
                <a:schemeClr val="tx1"/>
              </a:solidFill>
            </a:rPr>
            <a:t>The Action of Performing a Task</a:t>
          </a:r>
        </a:p>
      </dgm:t>
    </dgm:pt>
    <dgm:pt modelId="{C009C862-EAE5-404E-9CE4-BA0ABE888843}" type="parTrans" cxnId="{59EE8B24-FD96-47E3-9D29-6269A9AD8ECA}">
      <dgm:prSet/>
      <dgm:spPr/>
      <dgm:t>
        <a:bodyPr/>
        <a:lstStyle/>
        <a:p>
          <a:endParaRPr lang="en-US"/>
        </a:p>
      </dgm:t>
    </dgm:pt>
    <dgm:pt modelId="{CEFCD5E8-01AE-4C9A-BDAA-E91CB652E595}" type="sibTrans" cxnId="{59EE8B24-FD96-47E3-9D29-6269A9AD8ECA}">
      <dgm:prSet/>
      <dgm:spPr/>
      <dgm:t>
        <a:bodyPr/>
        <a:lstStyle/>
        <a:p>
          <a:endParaRPr lang="en-US"/>
        </a:p>
      </dgm:t>
    </dgm:pt>
    <dgm:pt modelId="{58FCB81B-CE7F-4D27-94EC-28217F5139C0}">
      <dgm:prSet custT="1"/>
      <dgm:spPr/>
      <dgm:t>
        <a:bodyPr/>
        <a:lstStyle/>
        <a:p>
          <a:pPr algn="ctr">
            <a:lnSpc>
              <a:spcPct val="100000"/>
            </a:lnSpc>
          </a:pPr>
          <a:r>
            <a:rPr lang="en-US" sz="1800" dirty="0">
              <a:solidFill>
                <a:schemeClr val="tx1"/>
              </a:solidFill>
            </a:rPr>
            <a:t>Custodial Office 	Cleaning	</a:t>
          </a:r>
        </a:p>
      </dgm:t>
    </dgm:pt>
    <dgm:pt modelId="{A5C0E4CD-0432-4ADF-A2AC-7531294E2154}" type="parTrans" cxnId="{E35B2479-7D45-45A3-B495-46371808CDCF}">
      <dgm:prSet/>
      <dgm:spPr/>
      <dgm:t>
        <a:bodyPr/>
        <a:lstStyle/>
        <a:p>
          <a:endParaRPr lang="en-US"/>
        </a:p>
      </dgm:t>
    </dgm:pt>
    <dgm:pt modelId="{6C19A57B-631F-46E5-902E-9651DFE3F5E6}" type="sibTrans" cxnId="{E35B2479-7D45-45A3-B495-46371808CDCF}">
      <dgm:prSet/>
      <dgm:spPr/>
      <dgm:t>
        <a:bodyPr/>
        <a:lstStyle/>
        <a:p>
          <a:endParaRPr lang="en-US"/>
        </a:p>
      </dgm:t>
    </dgm:pt>
    <dgm:pt modelId="{DD50F651-868A-4D22-8C46-61613B7790C9}">
      <dgm:prSet custT="1"/>
      <dgm:spPr/>
      <dgm:t>
        <a:bodyPr/>
        <a:lstStyle/>
        <a:p>
          <a:pPr>
            <a:lnSpc>
              <a:spcPct val="100000"/>
            </a:lnSpc>
          </a:pPr>
          <a:r>
            <a:rPr lang="en-US" sz="2000" dirty="0">
              <a:solidFill>
                <a:schemeClr val="tx1"/>
              </a:solidFill>
            </a:rPr>
            <a:t>Lawn Maintenance </a:t>
          </a:r>
        </a:p>
      </dgm:t>
    </dgm:pt>
    <dgm:pt modelId="{690D56F6-35EE-4B85-A457-ADE956474145}" type="parTrans" cxnId="{580959D8-82D1-49E6-98C6-4FEBFF61E656}">
      <dgm:prSet/>
      <dgm:spPr/>
      <dgm:t>
        <a:bodyPr/>
        <a:lstStyle/>
        <a:p>
          <a:endParaRPr lang="en-US"/>
        </a:p>
      </dgm:t>
    </dgm:pt>
    <dgm:pt modelId="{F174C9C4-DFDA-4CED-B939-FBCAEFD49D1B}" type="sibTrans" cxnId="{580959D8-82D1-49E6-98C6-4FEBFF61E656}">
      <dgm:prSet/>
      <dgm:spPr/>
      <dgm:t>
        <a:bodyPr/>
        <a:lstStyle/>
        <a:p>
          <a:endParaRPr lang="en-US"/>
        </a:p>
      </dgm:t>
    </dgm:pt>
    <dgm:pt modelId="{164E4487-AAA0-475D-A625-184E8B408C73}" type="pres">
      <dgm:prSet presAssocID="{0CD88845-C77B-40AF-AC03-25F7C1CFCB62}" presName="root" presStyleCnt="0">
        <dgm:presLayoutVars>
          <dgm:dir/>
          <dgm:resizeHandles val="exact"/>
        </dgm:presLayoutVars>
      </dgm:prSet>
      <dgm:spPr/>
    </dgm:pt>
    <dgm:pt modelId="{5359B9A1-2819-451F-BE22-2982F81A9332}" type="pres">
      <dgm:prSet presAssocID="{BDAABBA6-0B4D-44D8-BCEE-FBC442D6F32A}" presName="compNode" presStyleCnt="0"/>
      <dgm:spPr/>
    </dgm:pt>
    <dgm:pt modelId="{79F0641B-5551-4E6C-AB2A-1B5BC6112783}" type="pres">
      <dgm:prSet presAssocID="{BDAABBA6-0B4D-44D8-BCEE-FBC442D6F32A}" presName="iconRect" presStyleLbl="node1" presStyleIdx="0" presStyleCnt="3" custAng="10800000" custFlipVert="1" custScaleX="64927" custScaleY="71173" custLinFactNeighborX="-57122" custLinFactNeighborY="6319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Open book outline"/>
        </a:ext>
      </dgm:extLst>
    </dgm:pt>
    <dgm:pt modelId="{6954C9AA-72F2-4BA4-8E3B-47770C91298D}" type="pres">
      <dgm:prSet presAssocID="{BDAABBA6-0B4D-44D8-BCEE-FBC442D6F32A}" presName="spaceRect" presStyleCnt="0"/>
      <dgm:spPr/>
    </dgm:pt>
    <dgm:pt modelId="{B7729AAB-457B-4C4D-B699-201DEFCC1BD8}" type="pres">
      <dgm:prSet presAssocID="{BDAABBA6-0B4D-44D8-BCEE-FBC442D6F32A}" presName="textRect" presStyleLbl="revTx" presStyleIdx="0" presStyleCnt="3" custScaleX="73337" custScaleY="110295" custLinFactNeighborX="44406" custLinFactNeighborY="-76830">
        <dgm:presLayoutVars>
          <dgm:chMax val="1"/>
          <dgm:chPref val="1"/>
        </dgm:presLayoutVars>
      </dgm:prSet>
      <dgm:spPr/>
    </dgm:pt>
    <dgm:pt modelId="{D7996E0A-A1C2-4C8B-9BC5-66D15F71D9E8}" type="pres">
      <dgm:prSet presAssocID="{CEFCD5E8-01AE-4C9A-BDAA-E91CB652E595}" presName="sibTrans" presStyleCnt="0"/>
      <dgm:spPr/>
    </dgm:pt>
    <dgm:pt modelId="{6DC60F7F-C5DD-4A78-9C9E-CBE70A8F78A6}" type="pres">
      <dgm:prSet presAssocID="{58FCB81B-CE7F-4D27-94EC-28217F5139C0}" presName="compNode" presStyleCnt="0"/>
      <dgm:spPr/>
    </dgm:pt>
    <dgm:pt modelId="{DC99E769-7C7E-4B60-85B1-3E141B541DB9}" type="pres">
      <dgm:prSet presAssocID="{58FCB81B-CE7F-4D27-94EC-28217F5139C0}" presName="iconRect" presStyleLbl="node1" presStyleIdx="1" presStyleCnt="3" custLinFactNeighborX="-30949" custLinFactNeighborY="191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p and bucket"/>
        </a:ext>
      </dgm:extLst>
    </dgm:pt>
    <dgm:pt modelId="{6ED8ACCA-2883-407F-BE09-506C8E3B2C78}" type="pres">
      <dgm:prSet presAssocID="{58FCB81B-CE7F-4D27-94EC-28217F5139C0}" presName="spaceRect" presStyleCnt="0"/>
      <dgm:spPr/>
    </dgm:pt>
    <dgm:pt modelId="{3AFEA936-CA2A-4AD2-B222-B5B6F65A62EA}" type="pres">
      <dgm:prSet presAssocID="{58FCB81B-CE7F-4D27-94EC-28217F5139C0}" presName="textRect" presStyleLbl="revTx" presStyleIdx="1" presStyleCnt="3" custLinFactNeighborX="-8060" custLinFactNeighborY="-24902">
        <dgm:presLayoutVars>
          <dgm:chMax val="1"/>
          <dgm:chPref val="1"/>
        </dgm:presLayoutVars>
      </dgm:prSet>
      <dgm:spPr/>
    </dgm:pt>
    <dgm:pt modelId="{4A1DC79E-C12F-42D0-A51B-BAAADD9C56DC}" type="pres">
      <dgm:prSet presAssocID="{6C19A57B-631F-46E5-902E-9651DFE3F5E6}" presName="sibTrans" presStyleCnt="0"/>
      <dgm:spPr/>
    </dgm:pt>
    <dgm:pt modelId="{730703DF-B7DF-4451-8E43-CE57BFB1109C}" type="pres">
      <dgm:prSet presAssocID="{DD50F651-868A-4D22-8C46-61613B7790C9}" presName="compNode" presStyleCnt="0"/>
      <dgm:spPr/>
    </dgm:pt>
    <dgm:pt modelId="{F48E8AC1-40A7-4D70-81A8-6E5EF1EC6C12}" type="pres">
      <dgm:prSet presAssocID="{DD50F651-868A-4D22-8C46-61613B7790C9}" presName="iconRect" presStyleLbl="node1" presStyleIdx="2" presStyleCnt="3" custLinFactX="-25229" custLinFactNeighborX="-100000" custLinFactNeighborY="167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rk scene"/>
        </a:ext>
      </dgm:extLst>
    </dgm:pt>
    <dgm:pt modelId="{B412EF6E-4B7D-48CB-ADC6-8A9239B8AA01}" type="pres">
      <dgm:prSet presAssocID="{DD50F651-868A-4D22-8C46-61613B7790C9}" presName="spaceRect" presStyleCnt="0"/>
      <dgm:spPr/>
    </dgm:pt>
    <dgm:pt modelId="{E4266C04-A921-4278-9CFB-128B3A374E4F}" type="pres">
      <dgm:prSet presAssocID="{DD50F651-868A-4D22-8C46-61613B7790C9}" presName="textRect" presStyleLbl="revTx" presStyleIdx="2" presStyleCnt="3" custScaleX="56636" custLinFactNeighborX="-53392" custLinFactNeighborY="-41170">
        <dgm:presLayoutVars>
          <dgm:chMax val="1"/>
          <dgm:chPref val="1"/>
        </dgm:presLayoutVars>
      </dgm:prSet>
      <dgm:spPr/>
    </dgm:pt>
  </dgm:ptLst>
  <dgm:cxnLst>
    <dgm:cxn modelId="{59EE8B24-FD96-47E3-9D29-6269A9AD8ECA}" srcId="{0CD88845-C77B-40AF-AC03-25F7C1CFCB62}" destId="{BDAABBA6-0B4D-44D8-BCEE-FBC442D6F32A}" srcOrd="0" destOrd="0" parTransId="{C009C862-EAE5-404E-9CE4-BA0ABE888843}" sibTransId="{CEFCD5E8-01AE-4C9A-BDAA-E91CB652E595}"/>
    <dgm:cxn modelId="{E35B2479-7D45-45A3-B495-46371808CDCF}" srcId="{0CD88845-C77B-40AF-AC03-25F7C1CFCB62}" destId="{58FCB81B-CE7F-4D27-94EC-28217F5139C0}" srcOrd="1" destOrd="0" parTransId="{A5C0E4CD-0432-4ADF-A2AC-7531294E2154}" sibTransId="{6C19A57B-631F-46E5-902E-9651DFE3F5E6}"/>
    <dgm:cxn modelId="{EB47B37E-3457-45FC-B1D8-99348C226D37}" type="presOf" srcId="{58FCB81B-CE7F-4D27-94EC-28217F5139C0}" destId="{3AFEA936-CA2A-4AD2-B222-B5B6F65A62EA}" srcOrd="0" destOrd="0" presId="urn:microsoft.com/office/officeart/2018/2/layout/IconLabelList"/>
    <dgm:cxn modelId="{4FBC85B0-2FF2-4703-9B11-24A406CF5C23}" type="presOf" srcId="{BDAABBA6-0B4D-44D8-BCEE-FBC442D6F32A}" destId="{B7729AAB-457B-4C4D-B699-201DEFCC1BD8}" srcOrd="0" destOrd="0" presId="urn:microsoft.com/office/officeart/2018/2/layout/IconLabelList"/>
    <dgm:cxn modelId="{580959D8-82D1-49E6-98C6-4FEBFF61E656}" srcId="{0CD88845-C77B-40AF-AC03-25F7C1CFCB62}" destId="{DD50F651-868A-4D22-8C46-61613B7790C9}" srcOrd="2" destOrd="0" parTransId="{690D56F6-35EE-4B85-A457-ADE956474145}" sibTransId="{F174C9C4-DFDA-4CED-B939-FBCAEFD49D1B}"/>
    <dgm:cxn modelId="{93AB90DC-825C-430B-B3ED-32E11E56A595}" type="presOf" srcId="{0CD88845-C77B-40AF-AC03-25F7C1CFCB62}" destId="{164E4487-AAA0-475D-A625-184E8B408C73}" srcOrd="0" destOrd="0" presId="urn:microsoft.com/office/officeart/2018/2/layout/IconLabelList"/>
    <dgm:cxn modelId="{399ABDE2-9DE4-4F5B-B8B0-F23E2C5C4116}" type="presOf" srcId="{DD50F651-868A-4D22-8C46-61613B7790C9}" destId="{E4266C04-A921-4278-9CFB-128B3A374E4F}" srcOrd="0" destOrd="0" presId="urn:microsoft.com/office/officeart/2018/2/layout/IconLabelList"/>
    <dgm:cxn modelId="{4484F6CB-6B8D-44F9-B35D-02BF44A84669}" type="presParOf" srcId="{164E4487-AAA0-475D-A625-184E8B408C73}" destId="{5359B9A1-2819-451F-BE22-2982F81A9332}" srcOrd="0" destOrd="0" presId="urn:microsoft.com/office/officeart/2018/2/layout/IconLabelList"/>
    <dgm:cxn modelId="{5BEEF1C7-DCFD-4E36-9869-A94B2C8357F8}" type="presParOf" srcId="{5359B9A1-2819-451F-BE22-2982F81A9332}" destId="{79F0641B-5551-4E6C-AB2A-1B5BC6112783}" srcOrd="0" destOrd="0" presId="urn:microsoft.com/office/officeart/2018/2/layout/IconLabelList"/>
    <dgm:cxn modelId="{77D558EE-E867-42F7-9F36-E21A46F0D68A}" type="presParOf" srcId="{5359B9A1-2819-451F-BE22-2982F81A9332}" destId="{6954C9AA-72F2-4BA4-8E3B-47770C91298D}" srcOrd="1" destOrd="0" presId="urn:microsoft.com/office/officeart/2018/2/layout/IconLabelList"/>
    <dgm:cxn modelId="{F7C76C55-A81A-4E6C-A3B7-B8830370A2D7}" type="presParOf" srcId="{5359B9A1-2819-451F-BE22-2982F81A9332}" destId="{B7729AAB-457B-4C4D-B699-201DEFCC1BD8}" srcOrd="2" destOrd="0" presId="urn:microsoft.com/office/officeart/2018/2/layout/IconLabelList"/>
    <dgm:cxn modelId="{2707B220-2009-4039-8D9B-8A3670EBA92E}" type="presParOf" srcId="{164E4487-AAA0-475D-A625-184E8B408C73}" destId="{D7996E0A-A1C2-4C8B-9BC5-66D15F71D9E8}" srcOrd="1" destOrd="0" presId="urn:microsoft.com/office/officeart/2018/2/layout/IconLabelList"/>
    <dgm:cxn modelId="{46060C05-8EF8-433E-A72E-1DD52C80FD33}" type="presParOf" srcId="{164E4487-AAA0-475D-A625-184E8B408C73}" destId="{6DC60F7F-C5DD-4A78-9C9E-CBE70A8F78A6}" srcOrd="2" destOrd="0" presId="urn:microsoft.com/office/officeart/2018/2/layout/IconLabelList"/>
    <dgm:cxn modelId="{F24B7FED-C559-4E5A-9AF7-A2BD38AE6786}" type="presParOf" srcId="{6DC60F7F-C5DD-4A78-9C9E-CBE70A8F78A6}" destId="{DC99E769-7C7E-4B60-85B1-3E141B541DB9}" srcOrd="0" destOrd="0" presId="urn:microsoft.com/office/officeart/2018/2/layout/IconLabelList"/>
    <dgm:cxn modelId="{BDD04443-D460-4812-A304-6BDD3E438946}" type="presParOf" srcId="{6DC60F7F-C5DD-4A78-9C9E-CBE70A8F78A6}" destId="{6ED8ACCA-2883-407F-BE09-506C8E3B2C78}" srcOrd="1" destOrd="0" presId="urn:microsoft.com/office/officeart/2018/2/layout/IconLabelList"/>
    <dgm:cxn modelId="{B77E1CAE-7348-42B3-A861-A5ECBE243B3F}" type="presParOf" srcId="{6DC60F7F-C5DD-4A78-9C9E-CBE70A8F78A6}" destId="{3AFEA936-CA2A-4AD2-B222-B5B6F65A62EA}" srcOrd="2" destOrd="0" presId="urn:microsoft.com/office/officeart/2018/2/layout/IconLabelList"/>
    <dgm:cxn modelId="{CDF53095-DC9B-4B43-8DAB-8CCA8858FAD4}" type="presParOf" srcId="{164E4487-AAA0-475D-A625-184E8B408C73}" destId="{4A1DC79E-C12F-42D0-A51B-BAAADD9C56DC}" srcOrd="3" destOrd="0" presId="urn:microsoft.com/office/officeart/2018/2/layout/IconLabelList"/>
    <dgm:cxn modelId="{8DC3172B-B052-4421-8075-854478921E38}" type="presParOf" srcId="{164E4487-AAA0-475D-A625-184E8B408C73}" destId="{730703DF-B7DF-4451-8E43-CE57BFB1109C}" srcOrd="4" destOrd="0" presId="urn:microsoft.com/office/officeart/2018/2/layout/IconLabelList"/>
    <dgm:cxn modelId="{75EB5744-B181-4A06-B8CF-34E52253E818}" type="presParOf" srcId="{730703DF-B7DF-4451-8E43-CE57BFB1109C}" destId="{F48E8AC1-40A7-4D70-81A8-6E5EF1EC6C12}" srcOrd="0" destOrd="0" presId="urn:microsoft.com/office/officeart/2018/2/layout/IconLabelList"/>
    <dgm:cxn modelId="{C6B1C308-3A00-492C-8097-1E440B078A62}" type="presParOf" srcId="{730703DF-B7DF-4451-8E43-CE57BFB1109C}" destId="{B412EF6E-4B7D-48CB-ADC6-8A9239B8AA01}" srcOrd="1" destOrd="0" presId="urn:microsoft.com/office/officeart/2018/2/layout/IconLabelList"/>
    <dgm:cxn modelId="{F2D8D864-4551-4764-B86F-48BA63621389}" type="presParOf" srcId="{730703DF-B7DF-4451-8E43-CE57BFB1109C}" destId="{E4266C04-A921-4278-9CFB-128B3A374E4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0CD88845-C77B-40AF-AC03-25F7C1CFCB62}"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BDAABBA6-0B4D-44D8-BCEE-FBC442D6F32A}">
      <dgm:prSet custT="1"/>
      <dgm:spPr/>
      <dgm:t>
        <a:bodyPr/>
        <a:lstStyle/>
        <a:p>
          <a:r>
            <a:rPr lang="en-US" sz="2800" i="1" u="none" dirty="0"/>
            <a:t>$0-$5000 </a:t>
          </a:r>
          <a:r>
            <a:rPr lang="en-US" sz="2800" dirty="0"/>
            <a:t>= Purchase Card </a:t>
          </a:r>
        </a:p>
      </dgm:t>
    </dgm:pt>
    <dgm:pt modelId="{C009C862-EAE5-404E-9CE4-BA0ABE888843}" type="parTrans" cxnId="{59EE8B24-FD96-47E3-9D29-6269A9AD8ECA}">
      <dgm:prSet/>
      <dgm:spPr/>
      <dgm:t>
        <a:bodyPr/>
        <a:lstStyle/>
        <a:p>
          <a:endParaRPr lang="en-US"/>
        </a:p>
      </dgm:t>
    </dgm:pt>
    <dgm:pt modelId="{CEFCD5E8-01AE-4C9A-BDAA-E91CB652E595}" type="sibTrans" cxnId="{59EE8B24-FD96-47E3-9D29-6269A9AD8ECA}">
      <dgm:prSet/>
      <dgm:spPr/>
      <dgm:t>
        <a:bodyPr/>
        <a:lstStyle/>
        <a:p>
          <a:endParaRPr lang="en-US"/>
        </a:p>
      </dgm:t>
    </dgm:pt>
    <dgm:pt modelId="{58FCB81B-CE7F-4D27-94EC-28217F5139C0}">
      <dgm:prSet custT="1"/>
      <dgm:spPr/>
      <dgm:t>
        <a:bodyPr/>
        <a:lstStyle/>
        <a:p>
          <a:r>
            <a:rPr lang="en-US" sz="2400" i="1" u="none" dirty="0"/>
            <a:t>$5,000.01-$24,999.99 </a:t>
          </a:r>
          <a:r>
            <a:rPr lang="en-US" sz="2400" dirty="0"/>
            <a:t>= </a:t>
          </a:r>
          <a:r>
            <a:rPr lang="en-US" sz="2400" u="sng" dirty="0"/>
            <a:t>Open Market Purchase- </a:t>
          </a:r>
          <a:r>
            <a:rPr lang="en-US" sz="2400" dirty="0"/>
            <a:t>3 written/verbal bids </a:t>
          </a:r>
          <a:r>
            <a:rPr lang="en-US" sz="2400" i="0" dirty="0"/>
            <a:t>encouraged</a:t>
          </a:r>
        </a:p>
      </dgm:t>
    </dgm:pt>
    <dgm:pt modelId="{A5C0E4CD-0432-4ADF-A2AC-7531294E2154}" type="parTrans" cxnId="{E35B2479-7D45-45A3-B495-46371808CDCF}">
      <dgm:prSet/>
      <dgm:spPr/>
      <dgm:t>
        <a:bodyPr/>
        <a:lstStyle/>
        <a:p>
          <a:endParaRPr lang="en-US"/>
        </a:p>
      </dgm:t>
    </dgm:pt>
    <dgm:pt modelId="{6C19A57B-631F-46E5-902E-9651DFE3F5E6}" type="sibTrans" cxnId="{E35B2479-7D45-45A3-B495-46371808CDCF}">
      <dgm:prSet/>
      <dgm:spPr/>
      <dgm:t>
        <a:bodyPr/>
        <a:lstStyle/>
        <a:p>
          <a:endParaRPr lang="en-US"/>
        </a:p>
      </dgm:t>
    </dgm:pt>
    <dgm:pt modelId="{454F2F97-62FE-4AB7-93A6-826954AB397A}">
      <dgm:prSet custT="1"/>
      <dgm:spPr/>
      <dgm:t>
        <a:bodyPr/>
        <a:lstStyle/>
        <a:p>
          <a:r>
            <a:rPr lang="en-US" sz="2700" i="1" u="none" dirty="0"/>
            <a:t>$25,000-$49,999.99 </a:t>
          </a:r>
          <a:r>
            <a:rPr lang="en-US" sz="2700" dirty="0"/>
            <a:t>= Informal bid process </a:t>
          </a:r>
        </a:p>
      </dgm:t>
    </dgm:pt>
    <dgm:pt modelId="{CC17ED70-DEA0-4287-ADBF-6905782B1F13}" type="parTrans" cxnId="{BCF058FD-36F6-4E66-8755-574539BC9BEF}">
      <dgm:prSet/>
      <dgm:spPr/>
      <dgm:t>
        <a:bodyPr/>
        <a:lstStyle/>
        <a:p>
          <a:endParaRPr lang="en-US"/>
        </a:p>
      </dgm:t>
    </dgm:pt>
    <dgm:pt modelId="{EC06B98D-FDCE-4C53-A32F-918FD80ED27C}" type="sibTrans" cxnId="{BCF058FD-36F6-4E66-8755-574539BC9BEF}">
      <dgm:prSet/>
      <dgm:spPr/>
      <dgm:t>
        <a:bodyPr/>
        <a:lstStyle/>
        <a:p>
          <a:endParaRPr lang="en-US"/>
        </a:p>
      </dgm:t>
    </dgm:pt>
    <dgm:pt modelId="{DD50F651-868A-4D22-8C46-61613B7790C9}">
      <dgm:prSet custT="1"/>
      <dgm:spPr/>
      <dgm:t>
        <a:bodyPr/>
        <a:lstStyle/>
        <a:p>
          <a:r>
            <a:rPr lang="en-US" sz="2800" i="1" u="none" dirty="0"/>
            <a:t>$50,000+ </a:t>
          </a:r>
          <a:r>
            <a:rPr lang="en-US" sz="2800" dirty="0"/>
            <a:t>= Formal Bid Process</a:t>
          </a:r>
        </a:p>
      </dgm:t>
    </dgm:pt>
    <dgm:pt modelId="{690D56F6-35EE-4B85-A457-ADE956474145}" type="parTrans" cxnId="{580959D8-82D1-49E6-98C6-4FEBFF61E656}">
      <dgm:prSet/>
      <dgm:spPr/>
      <dgm:t>
        <a:bodyPr/>
        <a:lstStyle/>
        <a:p>
          <a:endParaRPr lang="en-US"/>
        </a:p>
      </dgm:t>
    </dgm:pt>
    <dgm:pt modelId="{F174C9C4-DFDA-4CED-B939-FBCAEFD49D1B}" type="sibTrans" cxnId="{580959D8-82D1-49E6-98C6-4FEBFF61E656}">
      <dgm:prSet/>
      <dgm:spPr/>
      <dgm:t>
        <a:bodyPr/>
        <a:lstStyle/>
        <a:p>
          <a:endParaRPr lang="en-US"/>
        </a:p>
      </dgm:t>
    </dgm:pt>
    <dgm:pt modelId="{DB3C7C15-2C22-4AE3-A7E6-76464604A0D4}" type="pres">
      <dgm:prSet presAssocID="{0CD88845-C77B-40AF-AC03-25F7C1CFCB62}" presName="vert0" presStyleCnt="0">
        <dgm:presLayoutVars>
          <dgm:dir/>
          <dgm:animOne val="branch"/>
          <dgm:animLvl val="lvl"/>
        </dgm:presLayoutVars>
      </dgm:prSet>
      <dgm:spPr/>
    </dgm:pt>
    <dgm:pt modelId="{CB683EFC-689F-4E91-A36B-0D6BA5749F68}" type="pres">
      <dgm:prSet presAssocID="{BDAABBA6-0B4D-44D8-BCEE-FBC442D6F32A}" presName="thickLine" presStyleLbl="alignNode1" presStyleIdx="0" presStyleCnt="4"/>
      <dgm:spPr/>
    </dgm:pt>
    <dgm:pt modelId="{D95FB1A2-84B7-4423-A52A-270226457199}" type="pres">
      <dgm:prSet presAssocID="{BDAABBA6-0B4D-44D8-BCEE-FBC442D6F32A}" presName="horz1" presStyleCnt="0"/>
      <dgm:spPr/>
    </dgm:pt>
    <dgm:pt modelId="{205338F1-E86C-4E46-965B-E68CF234629B}" type="pres">
      <dgm:prSet presAssocID="{BDAABBA6-0B4D-44D8-BCEE-FBC442D6F32A}" presName="tx1" presStyleLbl="revTx" presStyleIdx="0" presStyleCnt="4"/>
      <dgm:spPr/>
    </dgm:pt>
    <dgm:pt modelId="{3E43D8B3-1D31-4EA8-8375-BC7977A29A1C}" type="pres">
      <dgm:prSet presAssocID="{BDAABBA6-0B4D-44D8-BCEE-FBC442D6F32A}" presName="vert1" presStyleCnt="0"/>
      <dgm:spPr/>
    </dgm:pt>
    <dgm:pt modelId="{64D775A8-E64E-45E1-8D2D-8C3A2540D241}" type="pres">
      <dgm:prSet presAssocID="{58FCB81B-CE7F-4D27-94EC-28217F5139C0}" presName="thickLine" presStyleLbl="alignNode1" presStyleIdx="1" presStyleCnt="4"/>
      <dgm:spPr/>
    </dgm:pt>
    <dgm:pt modelId="{4C508CF2-094F-477B-88CC-75887C2E7EA9}" type="pres">
      <dgm:prSet presAssocID="{58FCB81B-CE7F-4D27-94EC-28217F5139C0}" presName="horz1" presStyleCnt="0"/>
      <dgm:spPr/>
    </dgm:pt>
    <dgm:pt modelId="{594196BE-543C-4F2A-9225-96972F91B6D4}" type="pres">
      <dgm:prSet presAssocID="{58FCB81B-CE7F-4D27-94EC-28217F5139C0}" presName="tx1" presStyleLbl="revTx" presStyleIdx="1" presStyleCnt="4"/>
      <dgm:spPr/>
    </dgm:pt>
    <dgm:pt modelId="{45604B49-3D55-49C0-9CF2-EA7862A32064}" type="pres">
      <dgm:prSet presAssocID="{58FCB81B-CE7F-4D27-94EC-28217F5139C0}" presName="vert1" presStyleCnt="0"/>
      <dgm:spPr/>
    </dgm:pt>
    <dgm:pt modelId="{958929A2-B693-4E28-B16B-B18468188BF7}" type="pres">
      <dgm:prSet presAssocID="{454F2F97-62FE-4AB7-93A6-826954AB397A}" presName="thickLine" presStyleLbl="alignNode1" presStyleIdx="2" presStyleCnt="4"/>
      <dgm:spPr/>
    </dgm:pt>
    <dgm:pt modelId="{003BC3FD-9D54-4DA8-AA10-A16BA4B3B144}" type="pres">
      <dgm:prSet presAssocID="{454F2F97-62FE-4AB7-93A6-826954AB397A}" presName="horz1" presStyleCnt="0"/>
      <dgm:spPr/>
    </dgm:pt>
    <dgm:pt modelId="{8C4F971E-7BBA-4D6E-A97A-04C366F397DD}" type="pres">
      <dgm:prSet presAssocID="{454F2F97-62FE-4AB7-93A6-826954AB397A}" presName="tx1" presStyleLbl="revTx" presStyleIdx="2" presStyleCnt="4"/>
      <dgm:spPr/>
    </dgm:pt>
    <dgm:pt modelId="{070224E5-7781-4775-AC72-4218970D5B03}" type="pres">
      <dgm:prSet presAssocID="{454F2F97-62FE-4AB7-93A6-826954AB397A}" presName="vert1" presStyleCnt="0"/>
      <dgm:spPr/>
    </dgm:pt>
    <dgm:pt modelId="{B198B131-1810-4287-87EC-C51968310B01}" type="pres">
      <dgm:prSet presAssocID="{DD50F651-868A-4D22-8C46-61613B7790C9}" presName="thickLine" presStyleLbl="alignNode1" presStyleIdx="3" presStyleCnt="4"/>
      <dgm:spPr/>
    </dgm:pt>
    <dgm:pt modelId="{A516A100-2D0F-4455-80AC-22989F87EC40}" type="pres">
      <dgm:prSet presAssocID="{DD50F651-868A-4D22-8C46-61613B7790C9}" presName="horz1" presStyleCnt="0"/>
      <dgm:spPr/>
    </dgm:pt>
    <dgm:pt modelId="{6EE6D24A-9D19-4F00-A541-9E880B5C0454}" type="pres">
      <dgm:prSet presAssocID="{DD50F651-868A-4D22-8C46-61613B7790C9}" presName="tx1" presStyleLbl="revTx" presStyleIdx="3" presStyleCnt="4"/>
      <dgm:spPr/>
    </dgm:pt>
    <dgm:pt modelId="{28F1AE4C-1D60-4D76-A750-00CB9DA3E70E}" type="pres">
      <dgm:prSet presAssocID="{DD50F651-868A-4D22-8C46-61613B7790C9}" presName="vert1" presStyleCnt="0"/>
      <dgm:spPr/>
    </dgm:pt>
  </dgm:ptLst>
  <dgm:cxnLst>
    <dgm:cxn modelId="{59EE8B24-FD96-47E3-9D29-6269A9AD8ECA}" srcId="{0CD88845-C77B-40AF-AC03-25F7C1CFCB62}" destId="{BDAABBA6-0B4D-44D8-BCEE-FBC442D6F32A}" srcOrd="0" destOrd="0" parTransId="{C009C862-EAE5-404E-9CE4-BA0ABE888843}" sibTransId="{CEFCD5E8-01AE-4C9A-BDAA-E91CB652E595}"/>
    <dgm:cxn modelId="{2818EC25-651F-4CCB-8B32-122EB9DC7202}" type="presOf" srcId="{DD50F651-868A-4D22-8C46-61613B7790C9}" destId="{6EE6D24A-9D19-4F00-A541-9E880B5C0454}" srcOrd="0" destOrd="0" presId="urn:microsoft.com/office/officeart/2008/layout/LinedList"/>
    <dgm:cxn modelId="{F7F9472C-5E88-437D-A6A9-027220BFC258}" type="presOf" srcId="{58FCB81B-CE7F-4D27-94EC-28217F5139C0}" destId="{594196BE-543C-4F2A-9225-96972F91B6D4}" srcOrd="0" destOrd="0" presId="urn:microsoft.com/office/officeart/2008/layout/LinedList"/>
    <dgm:cxn modelId="{F5E6045F-930D-4F21-B45B-676B7C4EA9F6}" type="presOf" srcId="{454F2F97-62FE-4AB7-93A6-826954AB397A}" destId="{8C4F971E-7BBA-4D6E-A97A-04C366F397DD}" srcOrd="0" destOrd="0" presId="urn:microsoft.com/office/officeart/2008/layout/LinedList"/>
    <dgm:cxn modelId="{BE8E7063-5479-4A28-ADD9-56AD2FD1DD44}" type="presOf" srcId="{0CD88845-C77B-40AF-AC03-25F7C1CFCB62}" destId="{DB3C7C15-2C22-4AE3-A7E6-76464604A0D4}" srcOrd="0" destOrd="0" presId="urn:microsoft.com/office/officeart/2008/layout/LinedList"/>
    <dgm:cxn modelId="{C2EB256A-D711-4D06-9211-048D22A4DADD}" type="presOf" srcId="{BDAABBA6-0B4D-44D8-BCEE-FBC442D6F32A}" destId="{205338F1-E86C-4E46-965B-E68CF234629B}" srcOrd="0" destOrd="0" presId="urn:microsoft.com/office/officeart/2008/layout/LinedList"/>
    <dgm:cxn modelId="{E35B2479-7D45-45A3-B495-46371808CDCF}" srcId="{0CD88845-C77B-40AF-AC03-25F7C1CFCB62}" destId="{58FCB81B-CE7F-4D27-94EC-28217F5139C0}" srcOrd="1" destOrd="0" parTransId="{A5C0E4CD-0432-4ADF-A2AC-7531294E2154}" sibTransId="{6C19A57B-631F-46E5-902E-9651DFE3F5E6}"/>
    <dgm:cxn modelId="{580959D8-82D1-49E6-98C6-4FEBFF61E656}" srcId="{0CD88845-C77B-40AF-AC03-25F7C1CFCB62}" destId="{DD50F651-868A-4D22-8C46-61613B7790C9}" srcOrd="3" destOrd="0" parTransId="{690D56F6-35EE-4B85-A457-ADE956474145}" sibTransId="{F174C9C4-DFDA-4CED-B939-FBCAEFD49D1B}"/>
    <dgm:cxn modelId="{BCF058FD-36F6-4E66-8755-574539BC9BEF}" srcId="{0CD88845-C77B-40AF-AC03-25F7C1CFCB62}" destId="{454F2F97-62FE-4AB7-93A6-826954AB397A}" srcOrd="2" destOrd="0" parTransId="{CC17ED70-DEA0-4287-ADBF-6905782B1F13}" sibTransId="{EC06B98D-FDCE-4C53-A32F-918FD80ED27C}"/>
    <dgm:cxn modelId="{C8BC46E4-5628-4B09-863D-B288E9B7D6BE}" type="presParOf" srcId="{DB3C7C15-2C22-4AE3-A7E6-76464604A0D4}" destId="{CB683EFC-689F-4E91-A36B-0D6BA5749F68}" srcOrd="0" destOrd="0" presId="urn:microsoft.com/office/officeart/2008/layout/LinedList"/>
    <dgm:cxn modelId="{1FC9F00B-C75E-4D3E-8087-69288CD62F74}" type="presParOf" srcId="{DB3C7C15-2C22-4AE3-A7E6-76464604A0D4}" destId="{D95FB1A2-84B7-4423-A52A-270226457199}" srcOrd="1" destOrd="0" presId="urn:microsoft.com/office/officeart/2008/layout/LinedList"/>
    <dgm:cxn modelId="{25BD595B-48C0-4A68-8DAE-6FA024CA85D5}" type="presParOf" srcId="{D95FB1A2-84B7-4423-A52A-270226457199}" destId="{205338F1-E86C-4E46-965B-E68CF234629B}" srcOrd="0" destOrd="0" presId="urn:microsoft.com/office/officeart/2008/layout/LinedList"/>
    <dgm:cxn modelId="{F1FF5CF9-68A3-4138-95CF-8910DDC60BFC}" type="presParOf" srcId="{D95FB1A2-84B7-4423-A52A-270226457199}" destId="{3E43D8B3-1D31-4EA8-8375-BC7977A29A1C}" srcOrd="1" destOrd="0" presId="urn:microsoft.com/office/officeart/2008/layout/LinedList"/>
    <dgm:cxn modelId="{16289AD3-C03B-4C18-A0E9-1D3775FD7A46}" type="presParOf" srcId="{DB3C7C15-2C22-4AE3-A7E6-76464604A0D4}" destId="{64D775A8-E64E-45E1-8D2D-8C3A2540D241}" srcOrd="2" destOrd="0" presId="urn:microsoft.com/office/officeart/2008/layout/LinedList"/>
    <dgm:cxn modelId="{1F3A4A72-9961-4655-AE53-0C66550F7236}" type="presParOf" srcId="{DB3C7C15-2C22-4AE3-A7E6-76464604A0D4}" destId="{4C508CF2-094F-477B-88CC-75887C2E7EA9}" srcOrd="3" destOrd="0" presId="urn:microsoft.com/office/officeart/2008/layout/LinedList"/>
    <dgm:cxn modelId="{97367863-E72A-47D6-B7AE-53B072D3DDC8}" type="presParOf" srcId="{4C508CF2-094F-477B-88CC-75887C2E7EA9}" destId="{594196BE-543C-4F2A-9225-96972F91B6D4}" srcOrd="0" destOrd="0" presId="urn:microsoft.com/office/officeart/2008/layout/LinedList"/>
    <dgm:cxn modelId="{95B44D8B-9B9D-4BB3-AB76-1879D7E1B262}" type="presParOf" srcId="{4C508CF2-094F-477B-88CC-75887C2E7EA9}" destId="{45604B49-3D55-49C0-9CF2-EA7862A32064}" srcOrd="1" destOrd="0" presId="urn:microsoft.com/office/officeart/2008/layout/LinedList"/>
    <dgm:cxn modelId="{DC8773FB-F39B-496F-8A40-690CA9268997}" type="presParOf" srcId="{DB3C7C15-2C22-4AE3-A7E6-76464604A0D4}" destId="{958929A2-B693-4E28-B16B-B18468188BF7}" srcOrd="4" destOrd="0" presId="urn:microsoft.com/office/officeart/2008/layout/LinedList"/>
    <dgm:cxn modelId="{FD12FDBE-34A2-4833-A5DA-ACA8131BBE01}" type="presParOf" srcId="{DB3C7C15-2C22-4AE3-A7E6-76464604A0D4}" destId="{003BC3FD-9D54-4DA8-AA10-A16BA4B3B144}" srcOrd="5" destOrd="0" presId="urn:microsoft.com/office/officeart/2008/layout/LinedList"/>
    <dgm:cxn modelId="{20119B82-66D7-4741-AF27-1689193271ED}" type="presParOf" srcId="{003BC3FD-9D54-4DA8-AA10-A16BA4B3B144}" destId="{8C4F971E-7BBA-4D6E-A97A-04C366F397DD}" srcOrd="0" destOrd="0" presId="urn:microsoft.com/office/officeart/2008/layout/LinedList"/>
    <dgm:cxn modelId="{01DBD3C9-65AF-400D-B98B-A6ADBEC07297}" type="presParOf" srcId="{003BC3FD-9D54-4DA8-AA10-A16BA4B3B144}" destId="{070224E5-7781-4775-AC72-4218970D5B03}" srcOrd="1" destOrd="0" presId="urn:microsoft.com/office/officeart/2008/layout/LinedList"/>
    <dgm:cxn modelId="{78F116D2-F590-480B-8788-150112D0332A}" type="presParOf" srcId="{DB3C7C15-2C22-4AE3-A7E6-76464604A0D4}" destId="{B198B131-1810-4287-87EC-C51968310B01}" srcOrd="6" destOrd="0" presId="urn:microsoft.com/office/officeart/2008/layout/LinedList"/>
    <dgm:cxn modelId="{DD86A9F0-7154-4230-9B53-2FBA4ACCA8F5}" type="presParOf" srcId="{DB3C7C15-2C22-4AE3-A7E6-76464604A0D4}" destId="{A516A100-2D0F-4455-80AC-22989F87EC40}" srcOrd="7" destOrd="0" presId="urn:microsoft.com/office/officeart/2008/layout/LinedList"/>
    <dgm:cxn modelId="{7BD5F8D7-10FD-42AD-B3A3-9B7633C6F716}" type="presParOf" srcId="{A516A100-2D0F-4455-80AC-22989F87EC40}" destId="{6EE6D24A-9D19-4F00-A541-9E880B5C0454}" srcOrd="0" destOrd="0" presId="urn:microsoft.com/office/officeart/2008/layout/LinedList"/>
    <dgm:cxn modelId="{655AFAF6-1115-4C3F-935A-E908583F12E8}" type="presParOf" srcId="{A516A100-2D0F-4455-80AC-22989F87EC40}" destId="{28F1AE4C-1D60-4D76-A750-00CB9DA3E7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D88845-C77B-40AF-AC03-25F7C1CFCB62}"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BDAABBA6-0B4D-44D8-BCEE-FBC442D6F32A}">
      <dgm:prSet custT="1"/>
      <dgm:spPr/>
      <dgm:t>
        <a:bodyPr/>
        <a:lstStyle/>
        <a:p>
          <a:r>
            <a:rPr lang="en-US" sz="3600" i="1" dirty="0"/>
            <a:t>$0-$49.999.99 </a:t>
          </a:r>
          <a:r>
            <a:rPr lang="en-US" sz="3600" dirty="0"/>
            <a:t>= Competition not Required (but Encouraged) </a:t>
          </a:r>
        </a:p>
      </dgm:t>
    </dgm:pt>
    <dgm:pt modelId="{C009C862-EAE5-404E-9CE4-BA0ABE888843}" type="parTrans" cxnId="{59EE8B24-FD96-47E3-9D29-6269A9AD8ECA}">
      <dgm:prSet/>
      <dgm:spPr/>
      <dgm:t>
        <a:bodyPr/>
        <a:lstStyle/>
        <a:p>
          <a:endParaRPr lang="en-US"/>
        </a:p>
      </dgm:t>
    </dgm:pt>
    <dgm:pt modelId="{CEFCD5E8-01AE-4C9A-BDAA-E91CB652E595}" type="sibTrans" cxnId="{59EE8B24-FD96-47E3-9D29-6269A9AD8ECA}">
      <dgm:prSet/>
      <dgm:spPr/>
      <dgm:t>
        <a:bodyPr/>
        <a:lstStyle/>
        <a:p>
          <a:endParaRPr lang="en-US"/>
        </a:p>
      </dgm:t>
    </dgm:pt>
    <dgm:pt modelId="{DD50F651-868A-4D22-8C46-61613B7790C9}">
      <dgm:prSet custT="1"/>
      <dgm:spPr/>
      <dgm:t>
        <a:bodyPr/>
        <a:lstStyle/>
        <a:p>
          <a:r>
            <a:rPr lang="en-US" sz="3600" i="1" dirty="0"/>
            <a:t>$50,000+ </a:t>
          </a:r>
          <a:r>
            <a:rPr lang="en-US" sz="3600" dirty="0"/>
            <a:t>= Formal Bidding Process</a:t>
          </a:r>
        </a:p>
      </dgm:t>
    </dgm:pt>
    <dgm:pt modelId="{690D56F6-35EE-4B85-A457-ADE956474145}" type="parTrans" cxnId="{580959D8-82D1-49E6-98C6-4FEBFF61E656}">
      <dgm:prSet/>
      <dgm:spPr/>
      <dgm:t>
        <a:bodyPr/>
        <a:lstStyle/>
        <a:p>
          <a:endParaRPr lang="en-US"/>
        </a:p>
      </dgm:t>
    </dgm:pt>
    <dgm:pt modelId="{F174C9C4-DFDA-4CED-B939-FBCAEFD49D1B}" type="sibTrans" cxnId="{580959D8-82D1-49E6-98C6-4FEBFF61E656}">
      <dgm:prSet/>
      <dgm:spPr/>
      <dgm:t>
        <a:bodyPr/>
        <a:lstStyle/>
        <a:p>
          <a:endParaRPr lang="en-US"/>
        </a:p>
      </dgm:t>
    </dgm:pt>
    <dgm:pt modelId="{9019D94A-5B4A-4CCD-A71B-D94F43E0CA0B}" type="pres">
      <dgm:prSet presAssocID="{0CD88845-C77B-40AF-AC03-25F7C1CFCB62}" presName="vert0" presStyleCnt="0">
        <dgm:presLayoutVars>
          <dgm:dir/>
          <dgm:animOne val="branch"/>
          <dgm:animLvl val="lvl"/>
        </dgm:presLayoutVars>
      </dgm:prSet>
      <dgm:spPr/>
    </dgm:pt>
    <dgm:pt modelId="{7DD65FA1-5D07-4049-AE77-8F1244BEA989}" type="pres">
      <dgm:prSet presAssocID="{BDAABBA6-0B4D-44D8-BCEE-FBC442D6F32A}" presName="thickLine" presStyleLbl="alignNode1" presStyleIdx="0" presStyleCnt="2" custLinFactNeighborX="7870" custLinFactNeighborY="-26170"/>
      <dgm:spPr/>
    </dgm:pt>
    <dgm:pt modelId="{AE20478B-F714-4D11-BE4A-40A85E832714}" type="pres">
      <dgm:prSet presAssocID="{BDAABBA6-0B4D-44D8-BCEE-FBC442D6F32A}" presName="horz1" presStyleCnt="0"/>
      <dgm:spPr/>
    </dgm:pt>
    <dgm:pt modelId="{8E9D7136-8168-49E0-AAFA-E2DAD685CD24}" type="pres">
      <dgm:prSet presAssocID="{BDAABBA6-0B4D-44D8-BCEE-FBC442D6F32A}" presName="tx1" presStyleLbl="revTx" presStyleIdx="0" presStyleCnt="2" custLinFactNeighborX="-15643" custLinFactNeighborY="-69686"/>
      <dgm:spPr/>
    </dgm:pt>
    <dgm:pt modelId="{713268A9-3B09-4B4E-9205-0A7161DD19A6}" type="pres">
      <dgm:prSet presAssocID="{BDAABBA6-0B4D-44D8-BCEE-FBC442D6F32A}" presName="vert1" presStyleCnt="0"/>
      <dgm:spPr/>
    </dgm:pt>
    <dgm:pt modelId="{65A3A8C9-24F2-49CC-88C9-EA0642FCA9B4}" type="pres">
      <dgm:prSet presAssocID="{DD50F651-868A-4D22-8C46-61613B7790C9}" presName="thickLine" presStyleLbl="alignNode1" presStyleIdx="1" presStyleCnt="2" custLinFactNeighborY="-25161"/>
      <dgm:spPr/>
    </dgm:pt>
    <dgm:pt modelId="{903EF929-F53B-475C-85C2-D86CC5838762}" type="pres">
      <dgm:prSet presAssocID="{DD50F651-868A-4D22-8C46-61613B7790C9}" presName="horz1" presStyleCnt="0"/>
      <dgm:spPr/>
    </dgm:pt>
    <dgm:pt modelId="{AFB49053-C108-4701-9815-D70C6B96C4AC}" type="pres">
      <dgm:prSet presAssocID="{DD50F651-868A-4D22-8C46-61613B7790C9}" presName="tx1" presStyleLbl="revTx" presStyleIdx="1" presStyleCnt="2" custLinFactNeighborY="-25935"/>
      <dgm:spPr/>
    </dgm:pt>
    <dgm:pt modelId="{3E762275-1A37-4793-96FD-1F463513C1FD}" type="pres">
      <dgm:prSet presAssocID="{DD50F651-868A-4D22-8C46-61613B7790C9}" presName="vert1" presStyleCnt="0"/>
      <dgm:spPr/>
    </dgm:pt>
  </dgm:ptLst>
  <dgm:cxnLst>
    <dgm:cxn modelId="{59EE8B24-FD96-47E3-9D29-6269A9AD8ECA}" srcId="{0CD88845-C77B-40AF-AC03-25F7C1CFCB62}" destId="{BDAABBA6-0B4D-44D8-BCEE-FBC442D6F32A}" srcOrd="0" destOrd="0" parTransId="{C009C862-EAE5-404E-9CE4-BA0ABE888843}" sibTransId="{CEFCD5E8-01AE-4C9A-BDAA-E91CB652E595}"/>
    <dgm:cxn modelId="{A1121933-E146-4A10-9887-0E311B751E91}" type="presOf" srcId="{DD50F651-868A-4D22-8C46-61613B7790C9}" destId="{AFB49053-C108-4701-9815-D70C6B96C4AC}" srcOrd="0" destOrd="0" presId="urn:microsoft.com/office/officeart/2008/layout/LinedList"/>
    <dgm:cxn modelId="{06E58073-DD90-4B07-A86B-F76C666B0634}" type="presOf" srcId="{0CD88845-C77B-40AF-AC03-25F7C1CFCB62}" destId="{9019D94A-5B4A-4CCD-A71B-D94F43E0CA0B}" srcOrd="0" destOrd="0" presId="urn:microsoft.com/office/officeart/2008/layout/LinedList"/>
    <dgm:cxn modelId="{580959D8-82D1-49E6-98C6-4FEBFF61E656}" srcId="{0CD88845-C77B-40AF-AC03-25F7C1CFCB62}" destId="{DD50F651-868A-4D22-8C46-61613B7790C9}" srcOrd="1" destOrd="0" parTransId="{690D56F6-35EE-4B85-A457-ADE956474145}" sibTransId="{F174C9C4-DFDA-4CED-B939-FBCAEFD49D1B}"/>
    <dgm:cxn modelId="{078C25E4-16B7-46E9-9A38-D9C6F979C644}" type="presOf" srcId="{BDAABBA6-0B4D-44D8-BCEE-FBC442D6F32A}" destId="{8E9D7136-8168-49E0-AAFA-E2DAD685CD24}" srcOrd="0" destOrd="0" presId="urn:microsoft.com/office/officeart/2008/layout/LinedList"/>
    <dgm:cxn modelId="{8059D697-ECA7-4E09-BCCF-DAE5F6446CD6}" type="presParOf" srcId="{9019D94A-5B4A-4CCD-A71B-D94F43E0CA0B}" destId="{7DD65FA1-5D07-4049-AE77-8F1244BEA989}" srcOrd="0" destOrd="0" presId="urn:microsoft.com/office/officeart/2008/layout/LinedList"/>
    <dgm:cxn modelId="{7534CDCB-C35A-44D6-AA7D-D397E7A2B7E3}" type="presParOf" srcId="{9019D94A-5B4A-4CCD-A71B-D94F43E0CA0B}" destId="{AE20478B-F714-4D11-BE4A-40A85E832714}" srcOrd="1" destOrd="0" presId="urn:microsoft.com/office/officeart/2008/layout/LinedList"/>
    <dgm:cxn modelId="{A0D184D8-71AD-4A10-B690-B70A108DB306}" type="presParOf" srcId="{AE20478B-F714-4D11-BE4A-40A85E832714}" destId="{8E9D7136-8168-49E0-AAFA-E2DAD685CD24}" srcOrd="0" destOrd="0" presId="urn:microsoft.com/office/officeart/2008/layout/LinedList"/>
    <dgm:cxn modelId="{087B194F-E1E3-444D-92A2-34CF27748B0F}" type="presParOf" srcId="{AE20478B-F714-4D11-BE4A-40A85E832714}" destId="{713268A9-3B09-4B4E-9205-0A7161DD19A6}" srcOrd="1" destOrd="0" presId="urn:microsoft.com/office/officeart/2008/layout/LinedList"/>
    <dgm:cxn modelId="{1E2A19CD-0CAE-42B6-BBCD-ADAF55F8AE14}" type="presParOf" srcId="{9019D94A-5B4A-4CCD-A71B-D94F43E0CA0B}" destId="{65A3A8C9-24F2-49CC-88C9-EA0642FCA9B4}" srcOrd="2" destOrd="0" presId="urn:microsoft.com/office/officeart/2008/layout/LinedList"/>
    <dgm:cxn modelId="{B9EB557D-36FD-4227-9543-AB8CB02872DF}" type="presParOf" srcId="{9019D94A-5B4A-4CCD-A71B-D94F43E0CA0B}" destId="{903EF929-F53B-475C-85C2-D86CC5838762}" srcOrd="3" destOrd="0" presId="urn:microsoft.com/office/officeart/2008/layout/LinedList"/>
    <dgm:cxn modelId="{E99771C7-5884-4DBD-8602-B9C52D3AC1DB}" type="presParOf" srcId="{903EF929-F53B-475C-85C2-D86CC5838762}" destId="{AFB49053-C108-4701-9815-D70C6B96C4AC}" srcOrd="0" destOrd="0" presId="urn:microsoft.com/office/officeart/2008/layout/LinedList"/>
    <dgm:cxn modelId="{3EEF9F74-8170-4F4A-BDA7-70CFC8D777F8}" type="presParOf" srcId="{903EF929-F53B-475C-85C2-D86CC5838762}" destId="{3E762275-1A37-4793-96FD-1F463513C1F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E45143-A5CD-4846-A202-2263E7CA9838}"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2B6038C1-7C66-47AD-BE6D-ED9333A1D565}">
      <dgm:prSet custT="1"/>
      <dgm:spPr/>
      <dgm:t>
        <a:bodyPr/>
        <a:lstStyle/>
        <a:p>
          <a:pPr algn="l"/>
          <a:r>
            <a:rPr lang="en-US" sz="4600" i="1" u="none" dirty="0">
              <a:solidFill>
                <a:srgbClr val="CC9900"/>
              </a:solidFill>
            </a:rPr>
            <a:t>Exception</a:t>
          </a:r>
          <a:r>
            <a:rPr lang="en-US" sz="4600" dirty="0"/>
            <a:t>: </a:t>
          </a:r>
        </a:p>
        <a:p>
          <a:pPr algn="ctr"/>
          <a:r>
            <a:rPr lang="en-US" sz="4400" u="sng" dirty="0"/>
            <a:t>Normally</a:t>
          </a:r>
          <a:r>
            <a:rPr lang="en-US" sz="4400" dirty="0"/>
            <a:t> applies, but in this case does </a:t>
          </a:r>
          <a:r>
            <a:rPr lang="en-US" sz="4400" u="sng" dirty="0"/>
            <a:t>not</a:t>
          </a:r>
        </a:p>
      </dgm:t>
    </dgm:pt>
    <dgm:pt modelId="{F000EB2B-0F43-4DA3-8A93-05C67E77C6D0}" type="parTrans" cxnId="{2098AFD8-085E-4FD0-B520-1D9055FF6DC8}">
      <dgm:prSet/>
      <dgm:spPr/>
      <dgm:t>
        <a:bodyPr/>
        <a:lstStyle/>
        <a:p>
          <a:endParaRPr lang="en-US"/>
        </a:p>
      </dgm:t>
    </dgm:pt>
    <dgm:pt modelId="{478E3A33-9C94-47F7-A1E8-A30AD526ECD1}" type="sibTrans" cxnId="{2098AFD8-085E-4FD0-B520-1D9055FF6DC8}">
      <dgm:prSet/>
      <dgm:spPr/>
      <dgm:t>
        <a:bodyPr/>
        <a:lstStyle/>
        <a:p>
          <a:endParaRPr lang="en-US"/>
        </a:p>
      </dgm:t>
    </dgm:pt>
    <dgm:pt modelId="{CBBED493-4954-462D-B7FC-DA377BD6CDA2}">
      <dgm:prSet/>
      <dgm:spPr/>
      <dgm:t>
        <a:bodyPr/>
        <a:lstStyle/>
        <a:p>
          <a:pPr algn="l"/>
          <a:r>
            <a:rPr lang="en-US" i="1" dirty="0">
              <a:solidFill>
                <a:srgbClr val="CC9900"/>
              </a:solidFill>
            </a:rPr>
            <a:t>Exemption</a:t>
          </a:r>
          <a:r>
            <a:rPr lang="en-US" dirty="0"/>
            <a:t>: </a:t>
          </a:r>
        </a:p>
        <a:p>
          <a:pPr algn="ctr"/>
          <a:r>
            <a:rPr lang="en-US" u="sng" dirty="0"/>
            <a:t>Never</a:t>
          </a:r>
          <a:r>
            <a:rPr lang="en-US" dirty="0"/>
            <a:t> applies to this situation</a:t>
          </a:r>
        </a:p>
      </dgm:t>
    </dgm:pt>
    <dgm:pt modelId="{E46E53AD-5320-4DDD-82F5-DE78D7F89E4F}" type="parTrans" cxnId="{10D6F61C-4174-4440-88B0-AFFDE867C6C5}">
      <dgm:prSet/>
      <dgm:spPr/>
      <dgm:t>
        <a:bodyPr/>
        <a:lstStyle/>
        <a:p>
          <a:endParaRPr lang="en-US"/>
        </a:p>
      </dgm:t>
    </dgm:pt>
    <dgm:pt modelId="{5C25DA1C-E863-4E90-A0DF-60B70A167382}" type="sibTrans" cxnId="{10D6F61C-4174-4440-88B0-AFFDE867C6C5}">
      <dgm:prSet/>
      <dgm:spPr/>
      <dgm:t>
        <a:bodyPr/>
        <a:lstStyle/>
        <a:p>
          <a:endParaRPr lang="en-US"/>
        </a:p>
      </dgm:t>
    </dgm:pt>
    <dgm:pt modelId="{405CE19F-070D-48CA-B99B-1C905DFC1A5D}" type="pres">
      <dgm:prSet presAssocID="{F3E45143-A5CD-4846-A202-2263E7CA9838}" presName="vert0" presStyleCnt="0">
        <dgm:presLayoutVars>
          <dgm:dir/>
          <dgm:animOne val="branch"/>
          <dgm:animLvl val="lvl"/>
        </dgm:presLayoutVars>
      </dgm:prSet>
      <dgm:spPr/>
    </dgm:pt>
    <dgm:pt modelId="{9060D80E-3EFE-48C3-BAAB-B053D2B50D03}" type="pres">
      <dgm:prSet presAssocID="{2B6038C1-7C66-47AD-BE6D-ED9333A1D565}" presName="thickLine" presStyleLbl="alignNode1" presStyleIdx="0" presStyleCnt="2"/>
      <dgm:spPr/>
    </dgm:pt>
    <dgm:pt modelId="{BD384CF4-2EE8-461A-BCCA-3A83417CBCEA}" type="pres">
      <dgm:prSet presAssocID="{2B6038C1-7C66-47AD-BE6D-ED9333A1D565}" presName="horz1" presStyleCnt="0"/>
      <dgm:spPr/>
    </dgm:pt>
    <dgm:pt modelId="{E64F5ED2-D3E0-432E-98D7-32DB7A1C30BC}" type="pres">
      <dgm:prSet presAssocID="{2B6038C1-7C66-47AD-BE6D-ED9333A1D565}" presName="tx1" presStyleLbl="revTx" presStyleIdx="0" presStyleCnt="2"/>
      <dgm:spPr/>
    </dgm:pt>
    <dgm:pt modelId="{6E680467-12C5-440F-9843-5D8224A8917A}" type="pres">
      <dgm:prSet presAssocID="{2B6038C1-7C66-47AD-BE6D-ED9333A1D565}" presName="vert1" presStyleCnt="0"/>
      <dgm:spPr/>
    </dgm:pt>
    <dgm:pt modelId="{18CBBDCA-6B40-4F43-9BD6-2E409831F563}" type="pres">
      <dgm:prSet presAssocID="{CBBED493-4954-462D-B7FC-DA377BD6CDA2}" presName="thickLine" presStyleLbl="alignNode1" presStyleIdx="1" presStyleCnt="2"/>
      <dgm:spPr/>
    </dgm:pt>
    <dgm:pt modelId="{68FCBB20-7C32-48A7-BC22-378E893EB81C}" type="pres">
      <dgm:prSet presAssocID="{CBBED493-4954-462D-B7FC-DA377BD6CDA2}" presName="horz1" presStyleCnt="0"/>
      <dgm:spPr/>
    </dgm:pt>
    <dgm:pt modelId="{A382F989-927D-4A16-BDD8-B0F7AD9D2A4F}" type="pres">
      <dgm:prSet presAssocID="{CBBED493-4954-462D-B7FC-DA377BD6CDA2}" presName="tx1" presStyleLbl="revTx" presStyleIdx="1" presStyleCnt="2"/>
      <dgm:spPr/>
    </dgm:pt>
    <dgm:pt modelId="{456FEBC4-97F3-4782-9388-93778A945EFF}" type="pres">
      <dgm:prSet presAssocID="{CBBED493-4954-462D-B7FC-DA377BD6CDA2}" presName="vert1" presStyleCnt="0"/>
      <dgm:spPr/>
    </dgm:pt>
  </dgm:ptLst>
  <dgm:cxnLst>
    <dgm:cxn modelId="{10D6F61C-4174-4440-88B0-AFFDE867C6C5}" srcId="{F3E45143-A5CD-4846-A202-2263E7CA9838}" destId="{CBBED493-4954-462D-B7FC-DA377BD6CDA2}" srcOrd="1" destOrd="0" parTransId="{E46E53AD-5320-4DDD-82F5-DE78D7F89E4F}" sibTransId="{5C25DA1C-E863-4E90-A0DF-60B70A167382}"/>
    <dgm:cxn modelId="{6A0A645F-861B-424A-817E-D09C50E378E1}" type="presOf" srcId="{CBBED493-4954-462D-B7FC-DA377BD6CDA2}" destId="{A382F989-927D-4A16-BDD8-B0F7AD9D2A4F}" srcOrd="0" destOrd="0" presId="urn:microsoft.com/office/officeart/2008/layout/LinedList"/>
    <dgm:cxn modelId="{207A2962-9DDF-47E3-8DD4-D7CB647AC4C9}" type="presOf" srcId="{2B6038C1-7C66-47AD-BE6D-ED9333A1D565}" destId="{E64F5ED2-D3E0-432E-98D7-32DB7A1C30BC}" srcOrd="0" destOrd="0" presId="urn:microsoft.com/office/officeart/2008/layout/LinedList"/>
    <dgm:cxn modelId="{2098AFD8-085E-4FD0-B520-1D9055FF6DC8}" srcId="{F3E45143-A5CD-4846-A202-2263E7CA9838}" destId="{2B6038C1-7C66-47AD-BE6D-ED9333A1D565}" srcOrd="0" destOrd="0" parTransId="{F000EB2B-0F43-4DA3-8A93-05C67E77C6D0}" sibTransId="{478E3A33-9C94-47F7-A1E8-A30AD526ECD1}"/>
    <dgm:cxn modelId="{4914EEFF-D728-441F-8BC5-F176BEA28E74}" type="presOf" srcId="{F3E45143-A5CD-4846-A202-2263E7CA9838}" destId="{405CE19F-070D-48CA-B99B-1C905DFC1A5D}" srcOrd="0" destOrd="0" presId="urn:microsoft.com/office/officeart/2008/layout/LinedList"/>
    <dgm:cxn modelId="{5856CC3D-F959-4D0C-9284-72597C2621FE}" type="presParOf" srcId="{405CE19F-070D-48CA-B99B-1C905DFC1A5D}" destId="{9060D80E-3EFE-48C3-BAAB-B053D2B50D03}" srcOrd="0" destOrd="0" presId="urn:microsoft.com/office/officeart/2008/layout/LinedList"/>
    <dgm:cxn modelId="{847F3ECF-A8A3-44B2-9B07-DF3A0FC39163}" type="presParOf" srcId="{405CE19F-070D-48CA-B99B-1C905DFC1A5D}" destId="{BD384CF4-2EE8-461A-BCCA-3A83417CBCEA}" srcOrd="1" destOrd="0" presId="urn:microsoft.com/office/officeart/2008/layout/LinedList"/>
    <dgm:cxn modelId="{37300500-53DF-4478-A6DA-0BCD264B3777}" type="presParOf" srcId="{BD384CF4-2EE8-461A-BCCA-3A83417CBCEA}" destId="{E64F5ED2-D3E0-432E-98D7-32DB7A1C30BC}" srcOrd="0" destOrd="0" presId="urn:microsoft.com/office/officeart/2008/layout/LinedList"/>
    <dgm:cxn modelId="{3218E1EE-7287-4D42-B0B6-5BBCE94CE8D5}" type="presParOf" srcId="{BD384CF4-2EE8-461A-BCCA-3A83417CBCEA}" destId="{6E680467-12C5-440F-9843-5D8224A8917A}" srcOrd="1" destOrd="0" presId="urn:microsoft.com/office/officeart/2008/layout/LinedList"/>
    <dgm:cxn modelId="{6EE20CA3-AD20-4F7D-8FC1-D8C59EB588CB}" type="presParOf" srcId="{405CE19F-070D-48CA-B99B-1C905DFC1A5D}" destId="{18CBBDCA-6B40-4F43-9BD6-2E409831F563}" srcOrd="2" destOrd="0" presId="urn:microsoft.com/office/officeart/2008/layout/LinedList"/>
    <dgm:cxn modelId="{DE3A4002-6ECA-4E2F-8992-FFCD9F3FF10B}" type="presParOf" srcId="{405CE19F-070D-48CA-B99B-1C905DFC1A5D}" destId="{68FCBB20-7C32-48A7-BC22-378E893EB81C}" srcOrd="3" destOrd="0" presId="urn:microsoft.com/office/officeart/2008/layout/LinedList"/>
    <dgm:cxn modelId="{9482221B-E8A6-482C-B4FF-E01364CCC8C7}" type="presParOf" srcId="{68FCBB20-7C32-48A7-BC22-378E893EB81C}" destId="{A382F989-927D-4A16-BDD8-B0F7AD9D2A4F}" srcOrd="0" destOrd="0" presId="urn:microsoft.com/office/officeart/2008/layout/LinedList"/>
    <dgm:cxn modelId="{C16A2C2A-2FB7-47BA-B965-5DDF29AFA54E}" type="presParOf" srcId="{68FCBB20-7C32-48A7-BC22-378E893EB81C}" destId="{456FEBC4-97F3-4782-9388-93778A945EF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E45143-A5CD-4846-A202-2263E7CA9838}"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2B6038C1-7C66-47AD-BE6D-ED9333A1D565}">
      <dgm:prSet/>
      <dgm:spPr/>
      <dgm:t>
        <a:bodyPr/>
        <a:lstStyle/>
        <a:p>
          <a:r>
            <a:rPr lang="en-US" i="1" u="none" dirty="0">
              <a:solidFill>
                <a:schemeClr val="accent6"/>
              </a:solidFill>
            </a:rPr>
            <a:t>Deviation</a:t>
          </a:r>
          <a:r>
            <a:rPr lang="en-US" dirty="0"/>
            <a:t>: </a:t>
          </a:r>
        </a:p>
        <a:p>
          <a:r>
            <a:rPr lang="en-US" dirty="0"/>
            <a:t>	“The action of doing 			something that is different 	from the usual or common 			practice”</a:t>
          </a:r>
        </a:p>
      </dgm:t>
    </dgm:pt>
    <dgm:pt modelId="{F000EB2B-0F43-4DA3-8A93-05C67E77C6D0}" type="parTrans" cxnId="{2098AFD8-085E-4FD0-B520-1D9055FF6DC8}">
      <dgm:prSet/>
      <dgm:spPr/>
      <dgm:t>
        <a:bodyPr/>
        <a:lstStyle/>
        <a:p>
          <a:endParaRPr lang="en-US"/>
        </a:p>
      </dgm:t>
    </dgm:pt>
    <dgm:pt modelId="{478E3A33-9C94-47F7-A1E8-A30AD526ECD1}" type="sibTrans" cxnId="{2098AFD8-085E-4FD0-B520-1D9055FF6DC8}">
      <dgm:prSet/>
      <dgm:spPr/>
      <dgm:t>
        <a:bodyPr/>
        <a:lstStyle/>
        <a:p>
          <a:endParaRPr lang="en-US"/>
        </a:p>
      </dgm:t>
    </dgm:pt>
    <dgm:pt modelId="{CBBED493-4954-462D-B7FC-DA377BD6CDA2}">
      <dgm:prSet/>
      <dgm:spPr/>
      <dgm:t>
        <a:bodyPr/>
        <a:lstStyle/>
        <a:p>
          <a:r>
            <a:rPr lang="en-US" i="1" dirty="0"/>
            <a:t>In </a:t>
          </a:r>
          <a:r>
            <a:rPr lang="en-US" i="1" dirty="0">
              <a:solidFill>
                <a:schemeClr val="accent3">
                  <a:lumMod val="75000"/>
                </a:schemeClr>
              </a:solidFill>
            </a:rPr>
            <a:t>Procurement</a:t>
          </a:r>
          <a:r>
            <a:rPr lang="en-US" dirty="0"/>
            <a:t>: </a:t>
          </a:r>
        </a:p>
        <a:p>
          <a:r>
            <a:rPr lang="en-US" dirty="0"/>
            <a:t>	“The action of requesting or 	processing an exception to 	standard procurement law 			through SPB ”</a:t>
          </a:r>
        </a:p>
      </dgm:t>
    </dgm:pt>
    <dgm:pt modelId="{E46E53AD-5320-4DDD-82F5-DE78D7F89E4F}" type="parTrans" cxnId="{10D6F61C-4174-4440-88B0-AFFDE867C6C5}">
      <dgm:prSet/>
      <dgm:spPr/>
      <dgm:t>
        <a:bodyPr/>
        <a:lstStyle/>
        <a:p>
          <a:endParaRPr lang="en-US"/>
        </a:p>
      </dgm:t>
    </dgm:pt>
    <dgm:pt modelId="{5C25DA1C-E863-4E90-A0DF-60B70A167382}" type="sibTrans" cxnId="{10D6F61C-4174-4440-88B0-AFFDE867C6C5}">
      <dgm:prSet/>
      <dgm:spPr/>
      <dgm:t>
        <a:bodyPr/>
        <a:lstStyle/>
        <a:p>
          <a:endParaRPr lang="en-US"/>
        </a:p>
      </dgm:t>
    </dgm:pt>
    <dgm:pt modelId="{405CE19F-070D-48CA-B99B-1C905DFC1A5D}" type="pres">
      <dgm:prSet presAssocID="{F3E45143-A5CD-4846-A202-2263E7CA9838}" presName="vert0" presStyleCnt="0">
        <dgm:presLayoutVars>
          <dgm:dir/>
          <dgm:animOne val="branch"/>
          <dgm:animLvl val="lvl"/>
        </dgm:presLayoutVars>
      </dgm:prSet>
      <dgm:spPr/>
    </dgm:pt>
    <dgm:pt modelId="{9060D80E-3EFE-48C3-BAAB-B053D2B50D03}" type="pres">
      <dgm:prSet presAssocID="{2B6038C1-7C66-47AD-BE6D-ED9333A1D565}" presName="thickLine" presStyleLbl="alignNode1" presStyleIdx="0" presStyleCnt="2"/>
      <dgm:spPr/>
    </dgm:pt>
    <dgm:pt modelId="{BD384CF4-2EE8-461A-BCCA-3A83417CBCEA}" type="pres">
      <dgm:prSet presAssocID="{2B6038C1-7C66-47AD-BE6D-ED9333A1D565}" presName="horz1" presStyleCnt="0"/>
      <dgm:spPr/>
    </dgm:pt>
    <dgm:pt modelId="{E64F5ED2-D3E0-432E-98D7-32DB7A1C30BC}" type="pres">
      <dgm:prSet presAssocID="{2B6038C1-7C66-47AD-BE6D-ED9333A1D565}" presName="tx1" presStyleLbl="revTx" presStyleIdx="0" presStyleCnt="2"/>
      <dgm:spPr/>
    </dgm:pt>
    <dgm:pt modelId="{6E680467-12C5-440F-9843-5D8224A8917A}" type="pres">
      <dgm:prSet presAssocID="{2B6038C1-7C66-47AD-BE6D-ED9333A1D565}" presName="vert1" presStyleCnt="0"/>
      <dgm:spPr/>
    </dgm:pt>
    <dgm:pt modelId="{18CBBDCA-6B40-4F43-9BD6-2E409831F563}" type="pres">
      <dgm:prSet presAssocID="{CBBED493-4954-462D-B7FC-DA377BD6CDA2}" presName="thickLine" presStyleLbl="alignNode1" presStyleIdx="1" presStyleCnt="2"/>
      <dgm:spPr/>
    </dgm:pt>
    <dgm:pt modelId="{68FCBB20-7C32-48A7-BC22-378E893EB81C}" type="pres">
      <dgm:prSet presAssocID="{CBBED493-4954-462D-B7FC-DA377BD6CDA2}" presName="horz1" presStyleCnt="0"/>
      <dgm:spPr/>
    </dgm:pt>
    <dgm:pt modelId="{A382F989-927D-4A16-BDD8-B0F7AD9D2A4F}" type="pres">
      <dgm:prSet presAssocID="{CBBED493-4954-462D-B7FC-DA377BD6CDA2}" presName="tx1" presStyleLbl="revTx" presStyleIdx="1" presStyleCnt="2"/>
      <dgm:spPr/>
    </dgm:pt>
    <dgm:pt modelId="{456FEBC4-97F3-4782-9388-93778A945EFF}" type="pres">
      <dgm:prSet presAssocID="{CBBED493-4954-462D-B7FC-DA377BD6CDA2}" presName="vert1" presStyleCnt="0"/>
      <dgm:spPr/>
    </dgm:pt>
  </dgm:ptLst>
  <dgm:cxnLst>
    <dgm:cxn modelId="{10D6F61C-4174-4440-88B0-AFFDE867C6C5}" srcId="{F3E45143-A5CD-4846-A202-2263E7CA9838}" destId="{CBBED493-4954-462D-B7FC-DA377BD6CDA2}" srcOrd="1" destOrd="0" parTransId="{E46E53AD-5320-4DDD-82F5-DE78D7F89E4F}" sibTransId="{5C25DA1C-E863-4E90-A0DF-60B70A167382}"/>
    <dgm:cxn modelId="{6A0A645F-861B-424A-817E-D09C50E378E1}" type="presOf" srcId="{CBBED493-4954-462D-B7FC-DA377BD6CDA2}" destId="{A382F989-927D-4A16-BDD8-B0F7AD9D2A4F}" srcOrd="0" destOrd="0" presId="urn:microsoft.com/office/officeart/2008/layout/LinedList"/>
    <dgm:cxn modelId="{207A2962-9DDF-47E3-8DD4-D7CB647AC4C9}" type="presOf" srcId="{2B6038C1-7C66-47AD-BE6D-ED9333A1D565}" destId="{E64F5ED2-D3E0-432E-98D7-32DB7A1C30BC}" srcOrd="0" destOrd="0" presId="urn:microsoft.com/office/officeart/2008/layout/LinedList"/>
    <dgm:cxn modelId="{2098AFD8-085E-4FD0-B520-1D9055FF6DC8}" srcId="{F3E45143-A5CD-4846-A202-2263E7CA9838}" destId="{2B6038C1-7C66-47AD-BE6D-ED9333A1D565}" srcOrd="0" destOrd="0" parTransId="{F000EB2B-0F43-4DA3-8A93-05C67E77C6D0}" sibTransId="{478E3A33-9C94-47F7-A1E8-A30AD526ECD1}"/>
    <dgm:cxn modelId="{4914EEFF-D728-441F-8BC5-F176BEA28E74}" type="presOf" srcId="{F3E45143-A5CD-4846-A202-2263E7CA9838}" destId="{405CE19F-070D-48CA-B99B-1C905DFC1A5D}" srcOrd="0" destOrd="0" presId="urn:microsoft.com/office/officeart/2008/layout/LinedList"/>
    <dgm:cxn modelId="{5856CC3D-F959-4D0C-9284-72597C2621FE}" type="presParOf" srcId="{405CE19F-070D-48CA-B99B-1C905DFC1A5D}" destId="{9060D80E-3EFE-48C3-BAAB-B053D2B50D03}" srcOrd="0" destOrd="0" presId="urn:microsoft.com/office/officeart/2008/layout/LinedList"/>
    <dgm:cxn modelId="{847F3ECF-A8A3-44B2-9B07-DF3A0FC39163}" type="presParOf" srcId="{405CE19F-070D-48CA-B99B-1C905DFC1A5D}" destId="{BD384CF4-2EE8-461A-BCCA-3A83417CBCEA}" srcOrd="1" destOrd="0" presId="urn:microsoft.com/office/officeart/2008/layout/LinedList"/>
    <dgm:cxn modelId="{37300500-53DF-4478-A6DA-0BCD264B3777}" type="presParOf" srcId="{BD384CF4-2EE8-461A-BCCA-3A83417CBCEA}" destId="{E64F5ED2-D3E0-432E-98D7-32DB7A1C30BC}" srcOrd="0" destOrd="0" presId="urn:microsoft.com/office/officeart/2008/layout/LinedList"/>
    <dgm:cxn modelId="{3218E1EE-7287-4D42-B0B6-5BBCE94CE8D5}" type="presParOf" srcId="{BD384CF4-2EE8-461A-BCCA-3A83417CBCEA}" destId="{6E680467-12C5-440F-9843-5D8224A8917A}" srcOrd="1" destOrd="0" presId="urn:microsoft.com/office/officeart/2008/layout/LinedList"/>
    <dgm:cxn modelId="{6EE20CA3-AD20-4F7D-8FC1-D8C59EB588CB}" type="presParOf" srcId="{405CE19F-070D-48CA-B99B-1C905DFC1A5D}" destId="{18CBBDCA-6B40-4F43-9BD6-2E409831F563}" srcOrd="2" destOrd="0" presId="urn:microsoft.com/office/officeart/2008/layout/LinedList"/>
    <dgm:cxn modelId="{DE3A4002-6ECA-4E2F-8992-FFCD9F3FF10B}" type="presParOf" srcId="{405CE19F-070D-48CA-B99B-1C905DFC1A5D}" destId="{68FCBB20-7C32-48A7-BC22-378E893EB81C}" srcOrd="3" destOrd="0" presId="urn:microsoft.com/office/officeart/2008/layout/LinedList"/>
    <dgm:cxn modelId="{9482221B-E8A6-482C-B4FF-E01364CCC8C7}" type="presParOf" srcId="{68FCBB20-7C32-48A7-BC22-378E893EB81C}" destId="{A382F989-927D-4A16-BDD8-B0F7AD9D2A4F}" srcOrd="0" destOrd="0" presId="urn:microsoft.com/office/officeart/2008/layout/LinedList"/>
    <dgm:cxn modelId="{C16A2C2A-2FB7-47BA-B965-5DDF29AFA54E}" type="presParOf" srcId="{68FCBB20-7C32-48A7-BC22-378E893EB81C}" destId="{456FEBC4-97F3-4782-9388-93778A945EF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3E45143-A5CD-4846-A202-2263E7CA9838}"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2B6038C1-7C66-47AD-BE6D-ED9333A1D565}">
      <dgm:prSet custT="1"/>
      <dgm:spPr/>
      <dgm:t>
        <a:bodyPr/>
        <a:lstStyle/>
        <a:p>
          <a:r>
            <a:rPr lang="en-US" sz="4000" i="0" dirty="0"/>
            <a:t>Only for </a:t>
          </a:r>
          <a:r>
            <a:rPr lang="en-US" sz="4000" i="0" u="sng" dirty="0">
              <a:solidFill>
                <a:srgbClr val="CC9900"/>
              </a:solidFill>
            </a:rPr>
            <a:t>specific</a:t>
          </a:r>
          <a:r>
            <a:rPr lang="en-US" sz="4000" i="0" dirty="0"/>
            <a:t> circumstances </a:t>
          </a:r>
          <a:endParaRPr lang="en-US" sz="4000" dirty="0"/>
        </a:p>
      </dgm:t>
    </dgm:pt>
    <dgm:pt modelId="{F000EB2B-0F43-4DA3-8A93-05C67E77C6D0}" type="parTrans" cxnId="{2098AFD8-085E-4FD0-B520-1D9055FF6DC8}">
      <dgm:prSet/>
      <dgm:spPr/>
      <dgm:t>
        <a:bodyPr/>
        <a:lstStyle/>
        <a:p>
          <a:endParaRPr lang="en-US"/>
        </a:p>
      </dgm:t>
    </dgm:pt>
    <dgm:pt modelId="{478E3A33-9C94-47F7-A1E8-A30AD526ECD1}" type="sibTrans" cxnId="{2098AFD8-085E-4FD0-B520-1D9055FF6DC8}">
      <dgm:prSet/>
      <dgm:spPr/>
      <dgm:t>
        <a:bodyPr/>
        <a:lstStyle/>
        <a:p>
          <a:endParaRPr lang="en-US"/>
        </a:p>
      </dgm:t>
    </dgm:pt>
    <dgm:pt modelId="{CBBED493-4954-462D-B7FC-DA377BD6CDA2}">
      <dgm:prSet custT="1"/>
      <dgm:spPr/>
      <dgm:t>
        <a:bodyPr/>
        <a:lstStyle/>
        <a:p>
          <a:r>
            <a:rPr lang="en-US" sz="4000" dirty="0"/>
            <a:t>Must follow </a:t>
          </a:r>
          <a:r>
            <a:rPr lang="en-US" sz="4000" dirty="0">
              <a:solidFill>
                <a:srgbClr val="CC9900"/>
              </a:solidFill>
            </a:rPr>
            <a:t>State Statute</a:t>
          </a:r>
          <a:r>
            <a:rPr lang="en-US" sz="4000" dirty="0"/>
            <a:t>, to uphold fair and equal practices </a:t>
          </a:r>
          <a:endParaRPr lang="en-US" sz="4000" i="0" dirty="0"/>
        </a:p>
      </dgm:t>
    </dgm:pt>
    <dgm:pt modelId="{E46E53AD-5320-4DDD-82F5-DE78D7F89E4F}" type="parTrans" cxnId="{10D6F61C-4174-4440-88B0-AFFDE867C6C5}">
      <dgm:prSet/>
      <dgm:spPr/>
      <dgm:t>
        <a:bodyPr/>
        <a:lstStyle/>
        <a:p>
          <a:endParaRPr lang="en-US"/>
        </a:p>
      </dgm:t>
    </dgm:pt>
    <dgm:pt modelId="{5C25DA1C-E863-4E90-A0DF-60B70A167382}" type="sibTrans" cxnId="{10D6F61C-4174-4440-88B0-AFFDE867C6C5}">
      <dgm:prSet/>
      <dgm:spPr/>
      <dgm:t>
        <a:bodyPr/>
        <a:lstStyle/>
        <a:p>
          <a:endParaRPr lang="en-US"/>
        </a:p>
      </dgm:t>
    </dgm:pt>
    <dgm:pt modelId="{405CE19F-070D-48CA-B99B-1C905DFC1A5D}" type="pres">
      <dgm:prSet presAssocID="{F3E45143-A5CD-4846-A202-2263E7CA9838}" presName="vert0" presStyleCnt="0">
        <dgm:presLayoutVars>
          <dgm:dir/>
          <dgm:animOne val="branch"/>
          <dgm:animLvl val="lvl"/>
        </dgm:presLayoutVars>
      </dgm:prSet>
      <dgm:spPr/>
    </dgm:pt>
    <dgm:pt modelId="{9060D80E-3EFE-48C3-BAAB-B053D2B50D03}" type="pres">
      <dgm:prSet presAssocID="{2B6038C1-7C66-47AD-BE6D-ED9333A1D565}" presName="thickLine" presStyleLbl="alignNode1" presStyleIdx="0" presStyleCnt="2"/>
      <dgm:spPr/>
    </dgm:pt>
    <dgm:pt modelId="{BD384CF4-2EE8-461A-BCCA-3A83417CBCEA}" type="pres">
      <dgm:prSet presAssocID="{2B6038C1-7C66-47AD-BE6D-ED9333A1D565}" presName="horz1" presStyleCnt="0"/>
      <dgm:spPr/>
    </dgm:pt>
    <dgm:pt modelId="{E64F5ED2-D3E0-432E-98D7-32DB7A1C30BC}" type="pres">
      <dgm:prSet presAssocID="{2B6038C1-7C66-47AD-BE6D-ED9333A1D565}" presName="tx1" presStyleLbl="revTx" presStyleIdx="0" presStyleCnt="2"/>
      <dgm:spPr/>
    </dgm:pt>
    <dgm:pt modelId="{6E680467-12C5-440F-9843-5D8224A8917A}" type="pres">
      <dgm:prSet presAssocID="{2B6038C1-7C66-47AD-BE6D-ED9333A1D565}" presName="vert1" presStyleCnt="0"/>
      <dgm:spPr/>
    </dgm:pt>
    <dgm:pt modelId="{18CBBDCA-6B40-4F43-9BD6-2E409831F563}" type="pres">
      <dgm:prSet presAssocID="{CBBED493-4954-462D-B7FC-DA377BD6CDA2}" presName="thickLine" presStyleLbl="alignNode1" presStyleIdx="1" presStyleCnt="2"/>
      <dgm:spPr/>
    </dgm:pt>
    <dgm:pt modelId="{68FCBB20-7C32-48A7-BC22-378E893EB81C}" type="pres">
      <dgm:prSet presAssocID="{CBBED493-4954-462D-B7FC-DA377BD6CDA2}" presName="horz1" presStyleCnt="0"/>
      <dgm:spPr/>
    </dgm:pt>
    <dgm:pt modelId="{A382F989-927D-4A16-BDD8-B0F7AD9D2A4F}" type="pres">
      <dgm:prSet presAssocID="{CBBED493-4954-462D-B7FC-DA377BD6CDA2}" presName="tx1" presStyleLbl="revTx" presStyleIdx="1" presStyleCnt="2"/>
      <dgm:spPr/>
    </dgm:pt>
    <dgm:pt modelId="{456FEBC4-97F3-4782-9388-93778A945EFF}" type="pres">
      <dgm:prSet presAssocID="{CBBED493-4954-462D-B7FC-DA377BD6CDA2}" presName="vert1" presStyleCnt="0"/>
      <dgm:spPr/>
    </dgm:pt>
  </dgm:ptLst>
  <dgm:cxnLst>
    <dgm:cxn modelId="{10D6F61C-4174-4440-88B0-AFFDE867C6C5}" srcId="{F3E45143-A5CD-4846-A202-2263E7CA9838}" destId="{CBBED493-4954-462D-B7FC-DA377BD6CDA2}" srcOrd="1" destOrd="0" parTransId="{E46E53AD-5320-4DDD-82F5-DE78D7F89E4F}" sibTransId="{5C25DA1C-E863-4E90-A0DF-60B70A167382}"/>
    <dgm:cxn modelId="{6A0A645F-861B-424A-817E-D09C50E378E1}" type="presOf" srcId="{CBBED493-4954-462D-B7FC-DA377BD6CDA2}" destId="{A382F989-927D-4A16-BDD8-B0F7AD9D2A4F}" srcOrd="0" destOrd="0" presId="urn:microsoft.com/office/officeart/2008/layout/LinedList"/>
    <dgm:cxn modelId="{207A2962-9DDF-47E3-8DD4-D7CB647AC4C9}" type="presOf" srcId="{2B6038C1-7C66-47AD-BE6D-ED9333A1D565}" destId="{E64F5ED2-D3E0-432E-98D7-32DB7A1C30BC}" srcOrd="0" destOrd="0" presId="urn:microsoft.com/office/officeart/2008/layout/LinedList"/>
    <dgm:cxn modelId="{2098AFD8-085E-4FD0-B520-1D9055FF6DC8}" srcId="{F3E45143-A5CD-4846-A202-2263E7CA9838}" destId="{2B6038C1-7C66-47AD-BE6D-ED9333A1D565}" srcOrd="0" destOrd="0" parTransId="{F000EB2B-0F43-4DA3-8A93-05C67E77C6D0}" sibTransId="{478E3A33-9C94-47F7-A1E8-A30AD526ECD1}"/>
    <dgm:cxn modelId="{4914EEFF-D728-441F-8BC5-F176BEA28E74}" type="presOf" srcId="{F3E45143-A5CD-4846-A202-2263E7CA9838}" destId="{405CE19F-070D-48CA-B99B-1C905DFC1A5D}" srcOrd="0" destOrd="0" presId="urn:microsoft.com/office/officeart/2008/layout/LinedList"/>
    <dgm:cxn modelId="{5856CC3D-F959-4D0C-9284-72597C2621FE}" type="presParOf" srcId="{405CE19F-070D-48CA-B99B-1C905DFC1A5D}" destId="{9060D80E-3EFE-48C3-BAAB-B053D2B50D03}" srcOrd="0" destOrd="0" presId="urn:microsoft.com/office/officeart/2008/layout/LinedList"/>
    <dgm:cxn modelId="{847F3ECF-A8A3-44B2-9B07-DF3A0FC39163}" type="presParOf" srcId="{405CE19F-070D-48CA-B99B-1C905DFC1A5D}" destId="{BD384CF4-2EE8-461A-BCCA-3A83417CBCEA}" srcOrd="1" destOrd="0" presId="urn:microsoft.com/office/officeart/2008/layout/LinedList"/>
    <dgm:cxn modelId="{37300500-53DF-4478-A6DA-0BCD264B3777}" type="presParOf" srcId="{BD384CF4-2EE8-461A-BCCA-3A83417CBCEA}" destId="{E64F5ED2-D3E0-432E-98D7-32DB7A1C30BC}" srcOrd="0" destOrd="0" presId="urn:microsoft.com/office/officeart/2008/layout/LinedList"/>
    <dgm:cxn modelId="{3218E1EE-7287-4D42-B0B6-5BBCE94CE8D5}" type="presParOf" srcId="{BD384CF4-2EE8-461A-BCCA-3A83417CBCEA}" destId="{6E680467-12C5-440F-9843-5D8224A8917A}" srcOrd="1" destOrd="0" presId="urn:microsoft.com/office/officeart/2008/layout/LinedList"/>
    <dgm:cxn modelId="{6EE20CA3-AD20-4F7D-8FC1-D8C59EB588CB}" type="presParOf" srcId="{405CE19F-070D-48CA-B99B-1C905DFC1A5D}" destId="{18CBBDCA-6B40-4F43-9BD6-2E409831F563}" srcOrd="2" destOrd="0" presId="urn:microsoft.com/office/officeart/2008/layout/LinedList"/>
    <dgm:cxn modelId="{DE3A4002-6ECA-4E2F-8992-FFCD9F3FF10B}" type="presParOf" srcId="{405CE19F-070D-48CA-B99B-1C905DFC1A5D}" destId="{68FCBB20-7C32-48A7-BC22-378E893EB81C}" srcOrd="3" destOrd="0" presId="urn:microsoft.com/office/officeart/2008/layout/LinedList"/>
    <dgm:cxn modelId="{9482221B-E8A6-482C-B4FF-E01364CCC8C7}" type="presParOf" srcId="{68FCBB20-7C32-48A7-BC22-378E893EB81C}" destId="{A382F989-927D-4A16-BDD8-B0F7AD9D2A4F}" srcOrd="0" destOrd="0" presId="urn:microsoft.com/office/officeart/2008/layout/LinedList"/>
    <dgm:cxn modelId="{C16A2C2A-2FB7-47BA-B965-5DDF29AFA54E}" type="presParOf" srcId="{68FCBB20-7C32-48A7-BC22-378E893EB81C}" destId="{456FEBC4-97F3-4782-9388-93778A945EF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CD88845-C77B-40AF-AC03-25F7C1CFCB62}"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BDAABBA6-0B4D-44D8-BCEE-FBC442D6F32A}">
      <dgm:prSet custT="1"/>
      <dgm:spPr/>
      <dgm:t>
        <a:bodyPr/>
        <a:lstStyle/>
        <a:p>
          <a:r>
            <a:rPr lang="en-US" sz="2600" dirty="0"/>
            <a:t>Specifications should not be </a:t>
          </a:r>
          <a:r>
            <a:rPr lang="en-US" sz="2600" u="sng" dirty="0"/>
            <a:t>inauthentically narrow</a:t>
          </a:r>
        </a:p>
      </dgm:t>
    </dgm:pt>
    <dgm:pt modelId="{C009C862-EAE5-404E-9CE4-BA0ABE888843}" type="parTrans" cxnId="{59EE8B24-FD96-47E3-9D29-6269A9AD8ECA}">
      <dgm:prSet/>
      <dgm:spPr/>
      <dgm:t>
        <a:bodyPr/>
        <a:lstStyle/>
        <a:p>
          <a:endParaRPr lang="en-US"/>
        </a:p>
      </dgm:t>
    </dgm:pt>
    <dgm:pt modelId="{CEFCD5E8-01AE-4C9A-BDAA-E91CB652E595}" type="sibTrans" cxnId="{59EE8B24-FD96-47E3-9D29-6269A9AD8ECA}">
      <dgm:prSet/>
      <dgm:spPr/>
      <dgm:t>
        <a:bodyPr/>
        <a:lstStyle/>
        <a:p>
          <a:endParaRPr lang="en-US"/>
        </a:p>
      </dgm:t>
    </dgm:pt>
    <dgm:pt modelId="{58FCB81B-CE7F-4D27-94EC-28217F5139C0}">
      <dgm:prSet custT="1"/>
      <dgm:spPr/>
      <dgm:t>
        <a:bodyPr/>
        <a:lstStyle/>
        <a:p>
          <a:r>
            <a:rPr lang="en-US" sz="2400" dirty="0"/>
            <a:t>Should not be used to </a:t>
          </a:r>
          <a:r>
            <a:rPr lang="en-US" sz="2400" u="sng" dirty="0"/>
            <a:t>avoid</a:t>
          </a:r>
          <a:r>
            <a:rPr lang="en-US" sz="2400" dirty="0"/>
            <a:t> the bidding process</a:t>
          </a:r>
          <a:endParaRPr lang="en-US" sz="2400" i="0" dirty="0"/>
        </a:p>
      </dgm:t>
    </dgm:pt>
    <dgm:pt modelId="{A5C0E4CD-0432-4ADF-A2AC-7531294E2154}" type="parTrans" cxnId="{E35B2479-7D45-45A3-B495-46371808CDCF}">
      <dgm:prSet/>
      <dgm:spPr/>
      <dgm:t>
        <a:bodyPr/>
        <a:lstStyle/>
        <a:p>
          <a:endParaRPr lang="en-US"/>
        </a:p>
      </dgm:t>
    </dgm:pt>
    <dgm:pt modelId="{6C19A57B-631F-46E5-902E-9651DFE3F5E6}" type="sibTrans" cxnId="{E35B2479-7D45-45A3-B495-46371808CDCF}">
      <dgm:prSet/>
      <dgm:spPr/>
      <dgm:t>
        <a:bodyPr/>
        <a:lstStyle/>
        <a:p>
          <a:endParaRPr lang="en-US"/>
        </a:p>
      </dgm:t>
    </dgm:pt>
    <dgm:pt modelId="{454F2F97-62FE-4AB7-93A6-826954AB397A}">
      <dgm:prSet custT="1"/>
      <dgm:spPr/>
      <dgm:t>
        <a:bodyPr/>
        <a:lstStyle/>
        <a:p>
          <a:r>
            <a:rPr lang="en-US" sz="2700" dirty="0"/>
            <a:t>Should not be because previous familiarity with a vendor/have done business for a long period of time</a:t>
          </a:r>
        </a:p>
      </dgm:t>
    </dgm:pt>
    <dgm:pt modelId="{CC17ED70-DEA0-4287-ADBF-6905782B1F13}" type="parTrans" cxnId="{BCF058FD-36F6-4E66-8755-574539BC9BEF}">
      <dgm:prSet/>
      <dgm:spPr/>
      <dgm:t>
        <a:bodyPr/>
        <a:lstStyle/>
        <a:p>
          <a:endParaRPr lang="en-US"/>
        </a:p>
      </dgm:t>
    </dgm:pt>
    <dgm:pt modelId="{EC06B98D-FDCE-4C53-A32F-918FD80ED27C}" type="sibTrans" cxnId="{BCF058FD-36F6-4E66-8755-574539BC9BEF}">
      <dgm:prSet/>
      <dgm:spPr/>
      <dgm:t>
        <a:bodyPr/>
        <a:lstStyle/>
        <a:p>
          <a:endParaRPr lang="en-US"/>
        </a:p>
      </dgm:t>
    </dgm:pt>
    <dgm:pt modelId="{DD50F651-868A-4D22-8C46-61613B7790C9}">
      <dgm:prSet custT="1"/>
      <dgm:spPr/>
      <dgm:t>
        <a:bodyPr/>
        <a:lstStyle/>
        <a:p>
          <a:r>
            <a:rPr lang="en-US" sz="2800" dirty="0"/>
            <a:t>Coming to the end of a long/complex contract? </a:t>
          </a:r>
        </a:p>
        <a:p>
          <a:r>
            <a:rPr lang="en-US" sz="2800" i="1" dirty="0"/>
            <a:t>Should not award out of convenience/lack of planning </a:t>
          </a:r>
          <a:endParaRPr lang="en-US" sz="2800" dirty="0"/>
        </a:p>
      </dgm:t>
    </dgm:pt>
    <dgm:pt modelId="{690D56F6-35EE-4B85-A457-ADE956474145}" type="parTrans" cxnId="{580959D8-82D1-49E6-98C6-4FEBFF61E656}">
      <dgm:prSet/>
      <dgm:spPr/>
      <dgm:t>
        <a:bodyPr/>
        <a:lstStyle/>
        <a:p>
          <a:endParaRPr lang="en-US"/>
        </a:p>
      </dgm:t>
    </dgm:pt>
    <dgm:pt modelId="{F174C9C4-DFDA-4CED-B939-FBCAEFD49D1B}" type="sibTrans" cxnId="{580959D8-82D1-49E6-98C6-4FEBFF61E656}">
      <dgm:prSet/>
      <dgm:spPr/>
      <dgm:t>
        <a:bodyPr/>
        <a:lstStyle/>
        <a:p>
          <a:endParaRPr lang="en-US"/>
        </a:p>
      </dgm:t>
    </dgm:pt>
    <dgm:pt modelId="{DB3C7C15-2C22-4AE3-A7E6-76464604A0D4}" type="pres">
      <dgm:prSet presAssocID="{0CD88845-C77B-40AF-AC03-25F7C1CFCB62}" presName="vert0" presStyleCnt="0">
        <dgm:presLayoutVars>
          <dgm:dir/>
          <dgm:animOne val="branch"/>
          <dgm:animLvl val="lvl"/>
        </dgm:presLayoutVars>
      </dgm:prSet>
      <dgm:spPr/>
    </dgm:pt>
    <dgm:pt modelId="{CB683EFC-689F-4E91-A36B-0D6BA5749F68}" type="pres">
      <dgm:prSet presAssocID="{BDAABBA6-0B4D-44D8-BCEE-FBC442D6F32A}" presName="thickLine" presStyleLbl="alignNode1" presStyleIdx="0" presStyleCnt="4"/>
      <dgm:spPr/>
    </dgm:pt>
    <dgm:pt modelId="{D95FB1A2-84B7-4423-A52A-270226457199}" type="pres">
      <dgm:prSet presAssocID="{BDAABBA6-0B4D-44D8-BCEE-FBC442D6F32A}" presName="horz1" presStyleCnt="0"/>
      <dgm:spPr/>
    </dgm:pt>
    <dgm:pt modelId="{205338F1-E86C-4E46-965B-E68CF234629B}" type="pres">
      <dgm:prSet presAssocID="{BDAABBA6-0B4D-44D8-BCEE-FBC442D6F32A}" presName="tx1" presStyleLbl="revTx" presStyleIdx="0" presStyleCnt="4"/>
      <dgm:spPr/>
    </dgm:pt>
    <dgm:pt modelId="{3E43D8B3-1D31-4EA8-8375-BC7977A29A1C}" type="pres">
      <dgm:prSet presAssocID="{BDAABBA6-0B4D-44D8-BCEE-FBC442D6F32A}" presName="vert1" presStyleCnt="0"/>
      <dgm:spPr/>
    </dgm:pt>
    <dgm:pt modelId="{64D775A8-E64E-45E1-8D2D-8C3A2540D241}" type="pres">
      <dgm:prSet presAssocID="{58FCB81B-CE7F-4D27-94EC-28217F5139C0}" presName="thickLine" presStyleLbl="alignNode1" presStyleIdx="1" presStyleCnt="4" custLinFactNeighborY="4372"/>
      <dgm:spPr/>
    </dgm:pt>
    <dgm:pt modelId="{4C508CF2-094F-477B-88CC-75887C2E7EA9}" type="pres">
      <dgm:prSet presAssocID="{58FCB81B-CE7F-4D27-94EC-28217F5139C0}" presName="horz1" presStyleCnt="0"/>
      <dgm:spPr/>
    </dgm:pt>
    <dgm:pt modelId="{594196BE-543C-4F2A-9225-96972F91B6D4}" type="pres">
      <dgm:prSet presAssocID="{58FCB81B-CE7F-4D27-94EC-28217F5139C0}" presName="tx1" presStyleLbl="revTx" presStyleIdx="1" presStyleCnt="4"/>
      <dgm:spPr/>
    </dgm:pt>
    <dgm:pt modelId="{45604B49-3D55-49C0-9CF2-EA7862A32064}" type="pres">
      <dgm:prSet presAssocID="{58FCB81B-CE7F-4D27-94EC-28217F5139C0}" presName="vert1" presStyleCnt="0"/>
      <dgm:spPr/>
    </dgm:pt>
    <dgm:pt modelId="{958929A2-B693-4E28-B16B-B18468188BF7}" type="pres">
      <dgm:prSet presAssocID="{454F2F97-62FE-4AB7-93A6-826954AB397A}" presName="thickLine" presStyleLbl="alignNode1" presStyleIdx="2" presStyleCnt="4"/>
      <dgm:spPr/>
    </dgm:pt>
    <dgm:pt modelId="{003BC3FD-9D54-4DA8-AA10-A16BA4B3B144}" type="pres">
      <dgm:prSet presAssocID="{454F2F97-62FE-4AB7-93A6-826954AB397A}" presName="horz1" presStyleCnt="0"/>
      <dgm:spPr/>
    </dgm:pt>
    <dgm:pt modelId="{8C4F971E-7BBA-4D6E-A97A-04C366F397DD}" type="pres">
      <dgm:prSet presAssocID="{454F2F97-62FE-4AB7-93A6-826954AB397A}" presName="tx1" presStyleLbl="revTx" presStyleIdx="2" presStyleCnt="4"/>
      <dgm:spPr/>
    </dgm:pt>
    <dgm:pt modelId="{070224E5-7781-4775-AC72-4218970D5B03}" type="pres">
      <dgm:prSet presAssocID="{454F2F97-62FE-4AB7-93A6-826954AB397A}" presName="vert1" presStyleCnt="0"/>
      <dgm:spPr/>
    </dgm:pt>
    <dgm:pt modelId="{B198B131-1810-4287-87EC-C51968310B01}" type="pres">
      <dgm:prSet presAssocID="{DD50F651-868A-4D22-8C46-61613B7790C9}" presName="thickLine" presStyleLbl="alignNode1" presStyleIdx="3" presStyleCnt="4"/>
      <dgm:spPr/>
    </dgm:pt>
    <dgm:pt modelId="{A516A100-2D0F-4455-80AC-22989F87EC40}" type="pres">
      <dgm:prSet presAssocID="{DD50F651-868A-4D22-8C46-61613B7790C9}" presName="horz1" presStyleCnt="0"/>
      <dgm:spPr/>
    </dgm:pt>
    <dgm:pt modelId="{6EE6D24A-9D19-4F00-A541-9E880B5C0454}" type="pres">
      <dgm:prSet presAssocID="{DD50F651-868A-4D22-8C46-61613B7790C9}" presName="tx1" presStyleLbl="revTx" presStyleIdx="3" presStyleCnt="4"/>
      <dgm:spPr/>
    </dgm:pt>
    <dgm:pt modelId="{28F1AE4C-1D60-4D76-A750-00CB9DA3E70E}" type="pres">
      <dgm:prSet presAssocID="{DD50F651-868A-4D22-8C46-61613B7790C9}" presName="vert1" presStyleCnt="0"/>
      <dgm:spPr/>
    </dgm:pt>
  </dgm:ptLst>
  <dgm:cxnLst>
    <dgm:cxn modelId="{59EE8B24-FD96-47E3-9D29-6269A9AD8ECA}" srcId="{0CD88845-C77B-40AF-AC03-25F7C1CFCB62}" destId="{BDAABBA6-0B4D-44D8-BCEE-FBC442D6F32A}" srcOrd="0" destOrd="0" parTransId="{C009C862-EAE5-404E-9CE4-BA0ABE888843}" sibTransId="{CEFCD5E8-01AE-4C9A-BDAA-E91CB652E595}"/>
    <dgm:cxn modelId="{2818EC25-651F-4CCB-8B32-122EB9DC7202}" type="presOf" srcId="{DD50F651-868A-4D22-8C46-61613B7790C9}" destId="{6EE6D24A-9D19-4F00-A541-9E880B5C0454}" srcOrd="0" destOrd="0" presId="urn:microsoft.com/office/officeart/2008/layout/LinedList"/>
    <dgm:cxn modelId="{F7F9472C-5E88-437D-A6A9-027220BFC258}" type="presOf" srcId="{58FCB81B-CE7F-4D27-94EC-28217F5139C0}" destId="{594196BE-543C-4F2A-9225-96972F91B6D4}" srcOrd="0" destOrd="0" presId="urn:microsoft.com/office/officeart/2008/layout/LinedList"/>
    <dgm:cxn modelId="{F5E6045F-930D-4F21-B45B-676B7C4EA9F6}" type="presOf" srcId="{454F2F97-62FE-4AB7-93A6-826954AB397A}" destId="{8C4F971E-7BBA-4D6E-A97A-04C366F397DD}" srcOrd="0" destOrd="0" presId="urn:microsoft.com/office/officeart/2008/layout/LinedList"/>
    <dgm:cxn modelId="{BE8E7063-5479-4A28-ADD9-56AD2FD1DD44}" type="presOf" srcId="{0CD88845-C77B-40AF-AC03-25F7C1CFCB62}" destId="{DB3C7C15-2C22-4AE3-A7E6-76464604A0D4}" srcOrd="0" destOrd="0" presId="urn:microsoft.com/office/officeart/2008/layout/LinedList"/>
    <dgm:cxn modelId="{C2EB256A-D711-4D06-9211-048D22A4DADD}" type="presOf" srcId="{BDAABBA6-0B4D-44D8-BCEE-FBC442D6F32A}" destId="{205338F1-E86C-4E46-965B-E68CF234629B}" srcOrd="0" destOrd="0" presId="urn:microsoft.com/office/officeart/2008/layout/LinedList"/>
    <dgm:cxn modelId="{E35B2479-7D45-45A3-B495-46371808CDCF}" srcId="{0CD88845-C77B-40AF-AC03-25F7C1CFCB62}" destId="{58FCB81B-CE7F-4D27-94EC-28217F5139C0}" srcOrd="1" destOrd="0" parTransId="{A5C0E4CD-0432-4ADF-A2AC-7531294E2154}" sibTransId="{6C19A57B-631F-46E5-902E-9651DFE3F5E6}"/>
    <dgm:cxn modelId="{580959D8-82D1-49E6-98C6-4FEBFF61E656}" srcId="{0CD88845-C77B-40AF-AC03-25F7C1CFCB62}" destId="{DD50F651-868A-4D22-8C46-61613B7790C9}" srcOrd="3" destOrd="0" parTransId="{690D56F6-35EE-4B85-A457-ADE956474145}" sibTransId="{F174C9C4-DFDA-4CED-B939-FBCAEFD49D1B}"/>
    <dgm:cxn modelId="{BCF058FD-36F6-4E66-8755-574539BC9BEF}" srcId="{0CD88845-C77B-40AF-AC03-25F7C1CFCB62}" destId="{454F2F97-62FE-4AB7-93A6-826954AB397A}" srcOrd="2" destOrd="0" parTransId="{CC17ED70-DEA0-4287-ADBF-6905782B1F13}" sibTransId="{EC06B98D-FDCE-4C53-A32F-918FD80ED27C}"/>
    <dgm:cxn modelId="{C8BC46E4-5628-4B09-863D-B288E9B7D6BE}" type="presParOf" srcId="{DB3C7C15-2C22-4AE3-A7E6-76464604A0D4}" destId="{CB683EFC-689F-4E91-A36B-0D6BA5749F68}" srcOrd="0" destOrd="0" presId="urn:microsoft.com/office/officeart/2008/layout/LinedList"/>
    <dgm:cxn modelId="{1FC9F00B-C75E-4D3E-8087-69288CD62F74}" type="presParOf" srcId="{DB3C7C15-2C22-4AE3-A7E6-76464604A0D4}" destId="{D95FB1A2-84B7-4423-A52A-270226457199}" srcOrd="1" destOrd="0" presId="urn:microsoft.com/office/officeart/2008/layout/LinedList"/>
    <dgm:cxn modelId="{25BD595B-48C0-4A68-8DAE-6FA024CA85D5}" type="presParOf" srcId="{D95FB1A2-84B7-4423-A52A-270226457199}" destId="{205338F1-E86C-4E46-965B-E68CF234629B}" srcOrd="0" destOrd="0" presId="urn:microsoft.com/office/officeart/2008/layout/LinedList"/>
    <dgm:cxn modelId="{F1FF5CF9-68A3-4138-95CF-8910DDC60BFC}" type="presParOf" srcId="{D95FB1A2-84B7-4423-A52A-270226457199}" destId="{3E43D8B3-1D31-4EA8-8375-BC7977A29A1C}" srcOrd="1" destOrd="0" presId="urn:microsoft.com/office/officeart/2008/layout/LinedList"/>
    <dgm:cxn modelId="{16289AD3-C03B-4C18-A0E9-1D3775FD7A46}" type="presParOf" srcId="{DB3C7C15-2C22-4AE3-A7E6-76464604A0D4}" destId="{64D775A8-E64E-45E1-8D2D-8C3A2540D241}" srcOrd="2" destOrd="0" presId="urn:microsoft.com/office/officeart/2008/layout/LinedList"/>
    <dgm:cxn modelId="{1F3A4A72-9961-4655-AE53-0C66550F7236}" type="presParOf" srcId="{DB3C7C15-2C22-4AE3-A7E6-76464604A0D4}" destId="{4C508CF2-094F-477B-88CC-75887C2E7EA9}" srcOrd="3" destOrd="0" presId="urn:microsoft.com/office/officeart/2008/layout/LinedList"/>
    <dgm:cxn modelId="{97367863-E72A-47D6-B7AE-53B072D3DDC8}" type="presParOf" srcId="{4C508CF2-094F-477B-88CC-75887C2E7EA9}" destId="{594196BE-543C-4F2A-9225-96972F91B6D4}" srcOrd="0" destOrd="0" presId="urn:microsoft.com/office/officeart/2008/layout/LinedList"/>
    <dgm:cxn modelId="{95B44D8B-9B9D-4BB3-AB76-1879D7E1B262}" type="presParOf" srcId="{4C508CF2-094F-477B-88CC-75887C2E7EA9}" destId="{45604B49-3D55-49C0-9CF2-EA7862A32064}" srcOrd="1" destOrd="0" presId="urn:microsoft.com/office/officeart/2008/layout/LinedList"/>
    <dgm:cxn modelId="{DC8773FB-F39B-496F-8A40-690CA9268997}" type="presParOf" srcId="{DB3C7C15-2C22-4AE3-A7E6-76464604A0D4}" destId="{958929A2-B693-4E28-B16B-B18468188BF7}" srcOrd="4" destOrd="0" presId="urn:microsoft.com/office/officeart/2008/layout/LinedList"/>
    <dgm:cxn modelId="{FD12FDBE-34A2-4833-A5DA-ACA8131BBE01}" type="presParOf" srcId="{DB3C7C15-2C22-4AE3-A7E6-76464604A0D4}" destId="{003BC3FD-9D54-4DA8-AA10-A16BA4B3B144}" srcOrd="5" destOrd="0" presId="urn:microsoft.com/office/officeart/2008/layout/LinedList"/>
    <dgm:cxn modelId="{20119B82-66D7-4741-AF27-1689193271ED}" type="presParOf" srcId="{003BC3FD-9D54-4DA8-AA10-A16BA4B3B144}" destId="{8C4F971E-7BBA-4D6E-A97A-04C366F397DD}" srcOrd="0" destOrd="0" presId="urn:microsoft.com/office/officeart/2008/layout/LinedList"/>
    <dgm:cxn modelId="{01DBD3C9-65AF-400D-B98B-A6ADBEC07297}" type="presParOf" srcId="{003BC3FD-9D54-4DA8-AA10-A16BA4B3B144}" destId="{070224E5-7781-4775-AC72-4218970D5B03}" srcOrd="1" destOrd="0" presId="urn:microsoft.com/office/officeart/2008/layout/LinedList"/>
    <dgm:cxn modelId="{78F116D2-F590-480B-8788-150112D0332A}" type="presParOf" srcId="{DB3C7C15-2C22-4AE3-A7E6-76464604A0D4}" destId="{B198B131-1810-4287-87EC-C51968310B01}" srcOrd="6" destOrd="0" presId="urn:microsoft.com/office/officeart/2008/layout/LinedList"/>
    <dgm:cxn modelId="{DD86A9F0-7154-4230-9B53-2FBA4ACCA8F5}" type="presParOf" srcId="{DB3C7C15-2C22-4AE3-A7E6-76464604A0D4}" destId="{A516A100-2D0F-4455-80AC-22989F87EC40}" srcOrd="7" destOrd="0" presId="urn:microsoft.com/office/officeart/2008/layout/LinedList"/>
    <dgm:cxn modelId="{7BD5F8D7-10FD-42AD-B3A3-9B7633C6F716}" type="presParOf" srcId="{A516A100-2D0F-4455-80AC-22989F87EC40}" destId="{6EE6D24A-9D19-4F00-A541-9E880B5C0454}" srcOrd="0" destOrd="0" presId="urn:microsoft.com/office/officeart/2008/layout/LinedList"/>
    <dgm:cxn modelId="{655AFAF6-1115-4C3F-935A-E908583F12E8}" type="presParOf" srcId="{A516A100-2D0F-4455-80AC-22989F87EC40}" destId="{28F1AE4C-1D60-4D76-A750-00CB9DA3E7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942BD-D136-42F9-83DD-10FD0F69A49D}">
      <dsp:nvSpPr>
        <dsp:cNvPr id="0" name=""/>
        <dsp:cNvSpPr/>
      </dsp:nvSpPr>
      <dsp:spPr>
        <a:xfrm>
          <a:off x="0" y="69968"/>
          <a:ext cx="6191250" cy="551655"/>
        </a:xfrm>
        <a:prstGeom prst="round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Overview of “Normal Procurement”</a:t>
          </a:r>
        </a:p>
      </dsp:txBody>
      <dsp:txXfrm>
        <a:off x="26930" y="96898"/>
        <a:ext cx="6137390" cy="497795"/>
      </dsp:txXfrm>
    </dsp:sp>
    <dsp:sp modelId="{958218D6-4D0E-4FE4-9A8A-DCFE705F1694}">
      <dsp:nvSpPr>
        <dsp:cNvPr id="0" name=""/>
        <dsp:cNvSpPr/>
      </dsp:nvSpPr>
      <dsp:spPr>
        <a:xfrm>
          <a:off x="0" y="661250"/>
          <a:ext cx="6191250" cy="551655"/>
        </a:xfrm>
        <a:prstGeom prst="roundRect">
          <a:avLst/>
        </a:prstGeom>
        <a:solidFill>
          <a:schemeClr val="accent2">
            <a:hueOff val="-1237445"/>
            <a:satOff val="404"/>
            <a:lumOff val="-36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Laws and Statutes</a:t>
          </a:r>
        </a:p>
      </dsp:txBody>
      <dsp:txXfrm>
        <a:off x="26930" y="688180"/>
        <a:ext cx="6137390" cy="497795"/>
      </dsp:txXfrm>
    </dsp:sp>
    <dsp:sp modelId="{C3C9BBEF-FE74-406F-83E2-61F9920A8A30}">
      <dsp:nvSpPr>
        <dsp:cNvPr id="0" name=""/>
        <dsp:cNvSpPr/>
      </dsp:nvSpPr>
      <dsp:spPr>
        <a:xfrm>
          <a:off x="0" y="1269114"/>
          <a:ext cx="6191250" cy="551655"/>
        </a:xfrm>
        <a:prstGeom prst="roundRect">
          <a:avLst/>
        </a:prstGeom>
        <a:solidFill>
          <a:schemeClr val="accent2">
            <a:hueOff val="-2474889"/>
            <a:satOff val="807"/>
            <a:lumOff val="-71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Defining “Deviation”</a:t>
          </a:r>
        </a:p>
      </dsp:txBody>
      <dsp:txXfrm>
        <a:off x="26930" y="1296044"/>
        <a:ext cx="6137390" cy="497795"/>
      </dsp:txXfrm>
    </dsp:sp>
    <dsp:sp modelId="{5D05B170-4A02-499F-87F2-A220392C2F55}">
      <dsp:nvSpPr>
        <dsp:cNvPr id="0" name=""/>
        <dsp:cNvSpPr/>
      </dsp:nvSpPr>
      <dsp:spPr>
        <a:xfrm>
          <a:off x="0" y="1867787"/>
          <a:ext cx="6191250" cy="551655"/>
        </a:xfrm>
        <a:prstGeom prst="roundRect">
          <a:avLst/>
        </a:prstGeom>
        <a:solidFill>
          <a:schemeClr val="accent2">
            <a:hueOff val="-3712334"/>
            <a:satOff val="1211"/>
            <a:lumOff val="-107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Examples of Deviations</a:t>
          </a:r>
        </a:p>
      </dsp:txBody>
      <dsp:txXfrm>
        <a:off x="26930" y="1894717"/>
        <a:ext cx="6137390" cy="497795"/>
      </dsp:txXfrm>
    </dsp:sp>
    <dsp:sp modelId="{7887A157-A67D-45B0-BBF7-79EE0FABACB8}">
      <dsp:nvSpPr>
        <dsp:cNvPr id="0" name=""/>
        <dsp:cNvSpPr/>
      </dsp:nvSpPr>
      <dsp:spPr>
        <a:xfrm>
          <a:off x="0" y="2470900"/>
          <a:ext cx="6191250" cy="551655"/>
        </a:xfrm>
        <a:prstGeom prst="roundRect">
          <a:avLst/>
        </a:prstGeom>
        <a:solidFill>
          <a:schemeClr val="accent2">
            <a:hueOff val="-4949778"/>
            <a:satOff val="1615"/>
            <a:lumOff val="-143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Deviation Forms: Examples</a:t>
          </a:r>
        </a:p>
      </dsp:txBody>
      <dsp:txXfrm>
        <a:off x="26930" y="2497830"/>
        <a:ext cx="6137390" cy="497795"/>
      </dsp:txXfrm>
    </dsp:sp>
    <dsp:sp modelId="{09BEFAC1-593F-4AD5-B6FA-AB8A9DE4A791}">
      <dsp:nvSpPr>
        <dsp:cNvPr id="0" name=""/>
        <dsp:cNvSpPr/>
      </dsp:nvSpPr>
      <dsp:spPr>
        <a:xfrm>
          <a:off x="0" y="3162690"/>
          <a:ext cx="6191250" cy="551655"/>
        </a:xfrm>
        <a:prstGeom prst="roundRect">
          <a:avLst/>
        </a:prstGeom>
        <a:solidFill>
          <a:schemeClr val="accent2">
            <a:hueOff val="-6187223"/>
            <a:satOff val="2018"/>
            <a:lumOff val="-179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How to Submit in E1</a:t>
          </a:r>
        </a:p>
      </dsp:txBody>
      <dsp:txXfrm>
        <a:off x="26930" y="3189620"/>
        <a:ext cx="6137390" cy="497795"/>
      </dsp:txXfrm>
    </dsp:sp>
    <dsp:sp modelId="{C9A96060-7359-47CC-96B9-0B50FC95450B}">
      <dsp:nvSpPr>
        <dsp:cNvPr id="0" name=""/>
        <dsp:cNvSpPr/>
      </dsp:nvSpPr>
      <dsp:spPr>
        <a:xfrm>
          <a:off x="0" y="3816747"/>
          <a:ext cx="6191250" cy="551655"/>
        </a:xfrm>
        <a:prstGeom prst="roundRect">
          <a:avLst/>
        </a:prstGeom>
        <a:solidFill>
          <a:schemeClr val="accent2">
            <a:hueOff val="-7424668"/>
            <a:satOff val="2422"/>
            <a:lumOff val="-2157"/>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Resources</a:t>
          </a:r>
        </a:p>
      </dsp:txBody>
      <dsp:txXfrm>
        <a:off x="26930" y="3843677"/>
        <a:ext cx="6137390" cy="4977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A0D4F-7898-4E4D-939B-F8D2602FB750}">
      <dsp:nvSpPr>
        <dsp:cNvPr id="0" name=""/>
        <dsp:cNvSpPr/>
      </dsp:nvSpPr>
      <dsp:spPr>
        <a:xfrm>
          <a:off x="4196" y="48442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Go to “Purchasing- Agencies” in E1 Navigator </a:t>
          </a:r>
        </a:p>
      </dsp:txBody>
      <dsp:txXfrm>
        <a:off x="27058" y="507283"/>
        <a:ext cx="1255235" cy="734851"/>
      </dsp:txXfrm>
    </dsp:sp>
    <dsp:sp modelId="{5F8552B8-43B1-48FA-BD2A-79CB4689F5CF}">
      <dsp:nvSpPr>
        <dsp:cNvPr id="0" name=""/>
        <dsp:cNvSpPr/>
      </dsp:nvSpPr>
      <dsp:spPr>
        <a:xfrm>
          <a:off x="1419640" y="713390"/>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419640" y="777917"/>
        <a:ext cx="193062" cy="193583"/>
      </dsp:txXfrm>
    </dsp:sp>
    <dsp:sp modelId="{32B9D7AA-E46C-45E4-879A-4E14D359DD5B}">
      <dsp:nvSpPr>
        <dsp:cNvPr id="0" name=""/>
        <dsp:cNvSpPr/>
      </dsp:nvSpPr>
      <dsp:spPr>
        <a:xfrm>
          <a:off x="1825539" y="48442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“Requisitions”</a:t>
          </a:r>
        </a:p>
      </dsp:txBody>
      <dsp:txXfrm>
        <a:off x="1848401" y="507283"/>
        <a:ext cx="1255235" cy="734851"/>
      </dsp:txXfrm>
    </dsp:sp>
    <dsp:sp modelId="{E8E66664-33D6-4765-AFA9-C772765BF67B}">
      <dsp:nvSpPr>
        <dsp:cNvPr id="0" name=""/>
        <dsp:cNvSpPr/>
      </dsp:nvSpPr>
      <dsp:spPr>
        <a:xfrm>
          <a:off x="3240983" y="713390"/>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240983" y="777917"/>
        <a:ext cx="193062" cy="193583"/>
      </dsp:txXfrm>
    </dsp:sp>
    <dsp:sp modelId="{AE469C37-FA6C-4C94-879F-1F6F1A9F78F2}">
      <dsp:nvSpPr>
        <dsp:cNvPr id="0" name=""/>
        <dsp:cNvSpPr/>
      </dsp:nvSpPr>
      <dsp:spPr>
        <a:xfrm>
          <a:off x="3646882" y="48442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Enter Commodities Requisition/</a:t>
          </a:r>
        </a:p>
      </dsp:txBody>
      <dsp:txXfrm>
        <a:off x="3669744" y="507283"/>
        <a:ext cx="1255235" cy="734851"/>
      </dsp:txXfrm>
    </dsp:sp>
    <dsp:sp modelId="{56D784ED-9EA3-48E9-B5C2-EF902AE97122}">
      <dsp:nvSpPr>
        <dsp:cNvPr id="0" name=""/>
        <dsp:cNvSpPr/>
      </dsp:nvSpPr>
      <dsp:spPr>
        <a:xfrm>
          <a:off x="5062326" y="713390"/>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5062326" y="777917"/>
        <a:ext cx="193062" cy="193583"/>
      </dsp:txXfrm>
    </dsp:sp>
    <dsp:sp modelId="{0F09FD6C-0EDF-478D-AC45-A7019DD9ACE7}">
      <dsp:nvSpPr>
        <dsp:cNvPr id="0" name=""/>
        <dsp:cNvSpPr/>
      </dsp:nvSpPr>
      <dsp:spPr>
        <a:xfrm>
          <a:off x="5468225" y="48442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Enter Through SPB (OW) </a:t>
          </a:r>
        </a:p>
      </dsp:txBody>
      <dsp:txXfrm>
        <a:off x="5491087" y="507283"/>
        <a:ext cx="1255235" cy="734851"/>
      </dsp:txXfrm>
    </dsp:sp>
    <dsp:sp modelId="{305E2F1D-4DAE-4A0E-B675-7E090E826C11}">
      <dsp:nvSpPr>
        <dsp:cNvPr id="0" name=""/>
        <dsp:cNvSpPr/>
      </dsp:nvSpPr>
      <dsp:spPr>
        <a:xfrm>
          <a:off x="6883669" y="713390"/>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6883669" y="777917"/>
        <a:ext cx="193062" cy="193583"/>
      </dsp:txXfrm>
    </dsp:sp>
    <dsp:sp modelId="{C3F96EEC-321F-4BAC-ABB7-B95FACE948DA}">
      <dsp:nvSpPr>
        <dsp:cNvPr id="0" name=""/>
        <dsp:cNvSpPr/>
      </dsp:nvSpPr>
      <dsp:spPr>
        <a:xfrm>
          <a:off x="7289569" y="48442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Use the “Add” Function</a:t>
          </a:r>
        </a:p>
      </dsp:txBody>
      <dsp:txXfrm>
        <a:off x="7312431" y="507283"/>
        <a:ext cx="1255235" cy="734851"/>
      </dsp:txXfrm>
    </dsp:sp>
    <dsp:sp modelId="{758EAE9F-742E-495A-AAA1-8013FEBD4BB9}">
      <dsp:nvSpPr>
        <dsp:cNvPr id="0" name=""/>
        <dsp:cNvSpPr/>
      </dsp:nvSpPr>
      <dsp:spPr>
        <a:xfrm rot="5400000">
          <a:off x="7802146" y="1356064"/>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5400000">
        <a:off x="7843257" y="1379481"/>
        <a:ext cx="193583" cy="193062"/>
      </dsp:txXfrm>
    </dsp:sp>
    <dsp:sp modelId="{DF8C01DF-8D83-4518-810F-01D1CEA61FD4}">
      <dsp:nvSpPr>
        <dsp:cNvPr id="0" name=""/>
        <dsp:cNvSpPr/>
      </dsp:nvSpPr>
      <dsp:spPr>
        <a:xfrm>
          <a:off x="7289569" y="178538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Populate new fields such as address book, ship to, BU, </a:t>
          </a:r>
          <a:r>
            <a:rPr lang="en-US" sz="1050" kern="1200" dirty="0" err="1"/>
            <a:t>etc</a:t>
          </a:r>
          <a:endParaRPr lang="en-US" sz="1050" kern="1200" dirty="0"/>
        </a:p>
      </dsp:txBody>
      <dsp:txXfrm>
        <a:off x="7312431" y="1808243"/>
        <a:ext cx="1255235" cy="734851"/>
      </dsp:txXfrm>
    </dsp:sp>
    <dsp:sp modelId="{09E24ABC-D41E-4908-88EE-F6A55671D545}">
      <dsp:nvSpPr>
        <dsp:cNvPr id="0" name=""/>
        <dsp:cNvSpPr/>
      </dsp:nvSpPr>
      <dsp:spPr>
        <a:xfrm rot="10800000">
          <a:off x="6899281" y="2014350"/>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6982022" y="2078877"/>
        <a:ext cx="193062" cy="193583"/>
      </dsp:txXfrm>
    </dsp:sp>
    <dsp:sp modelId="{1D46290C-193D-45D4-8FA7-A80896C72F6C}">
      <dsp:nvSpPr>
        <dsp:cNvPr id="0" name=""/>
        <dsp:cNvSpPr/>
      </dsp:nvSpPr>
      <dsp:spPr>
        <a:xfrm>
          <a:off x="5468225" y="178538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Click “Additional Properties” Tab</a:t>
          </a:r>
        </a:p>
      </dsp:txBody>
      <dsp:txXfrm>
        <a:off x="5491087" y="1808243"/>
        <a:ext cx="1255235" cy="734851"/>
      </dsp:txXfrm>
    </dsp:sp>
    <dsp:sp modelId="{2392ABEC-4122-44ED-AA09-16727D964293}">
      <dsp:nvSpPr>
        <dsp:cNvPr id="0" name=""/>
        <dsp:cNvSpPr/>
      </dsp:nvSpPr>
      <dsp:spPr>
        <a:xfrm rot="10800000">
          <a:off x="5077938" y="2014350"/>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5160679" y="2078877"/>
        <a:ext cx="193062" cy="193583"/>
      </dsp:txXfrm>
    </dsp:sp>
    <dsp:sp modelId="{468F6815-7EF8-4FB9-A937-46A35DF07ACE}">
      <dsp:nvSpPr>
        <dsp:cNvPr id="0" name=""/>
        <dsp:cNvSpPr/>
      </dsp:nvSpPr>
      <dsp:spPr>
        <a:xfrm>
          <a:off x="3646882" y="178538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Populate New fields such as document description, document location, contact </a:t>
          </a:r>
        </a:p>
      </dsp:txBody>
      <dsp:txXfrm>
        <a:off x="3669744" y="1808243"/>
        <a:ext cx="1255235" cy="734851"/>
      </dsp:txXfrm>
    </dsp:sp>
    <dsp:sp modelId="{66DE8CB8-4313-4A3D-B2BB-2697CCADCAD0}">
      <dsp:nvSpPr>
        <dsp:cNvPr id="0" name=""/>
        <dsp:cNvSpPr/>
      </dsp:nvSpPr>
      <dsp:spPr>
        <a:xfrm rot="10800000">
          <a:off x="3256595" y="2014350"/>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3339336" y="2078877"/>
        <a:ext cx="193062" cy="193583"/>
      </dsp:txXfrm>
    </dsp:sp>
    <dsp:sp modelId="{984484B2-96F9-42EF-A9C4-FC8150573D2C}">
      <dsp:nvSpPr>
        <dsp:cNvPr id="0" name=""/>
        <dsp:cNvSpPr/>
      </dsp:nvSpPr>
      <dsp:spPr>
        <a:xfrm>
          <a:off x="1825539" y="178538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Click “Category Codes” Tab</a:t>
          </a:r>
        </a:p>
      </dsp:txBody>
      <dsp:txXfrm>
        <a:off x="1848401" y="1808243"/>
        <a:ext cx="1255235" cy="734851"/>
      </dsp:txXfrm>
    </dsp:sp>
    <dsp:sp modelId="{59817B47-DDA4-45B3-9A40-7B71F255F5EC}">
      <dsp:nvSpPr>
        <dsp:cNvPr id="0" name=""/>
        <dsp:cNvSpPr/>
      </dsp:nvSpPr>
      <dsp:spPr>
        <a:xfrm rot="10800000">
          <a:off x="1435251" y="2014350"/>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1517992" y="2078877"/>
        <a:ext cx="193062" cy="193583"/>
      </dsp:txXfrm>
    </dsp:sp>
    <dsp:sp modelId="{5F2DF0B6-8022-4ECF-8041-4B120675B129}">
      <dsp:nvSpPr>
        <dsp:cNvPr id="0" name=""/>
        <dsp:cNvSpPr/>
      </dsp:nvSpPr>
      <dsp:spPr>
        <a:xfrm>
          <a:off x="4196" y="1785381"/>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dirty="0"/>
            <a:t>Populate New fields such as new/renew/ extension </a:t>
          </a:r>
          <a:r>
            <a:rPr lang="en-US" sz="1050" kern="1200" dirty="0" err="1"/>
            <a:t>etc</a:t>
          </a:r>
          <a:endParaRPr lang="en-US" sz="1050" kern="1200" dirty="0"/>
        </a:p>
      </dsp:txBody>
      <dsp:txXfrm>
        <a:off x="27058" y="1808243"/>
        <a:ext cx="1255235" cy="734851"/>
      </dsp:txXfrm>
    </dsp:sp>
    <dsp:sp modelId="{405C7F15-79A0-46B1-ADCE-A43FB80E3D8F}">
      <dsp:nvSpPr>
        <dsp:cNvPr id="0" name=""/>
        <dsp:cNvSpPr/>
      </dsp:nvSpPr>
      <dsp:spPr>
        <a:xfrm rot="5400000">
          <a:off x="516774" y="2657023"/>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5400000">
        <a:off x="557885" y="2680440"/>
        <a:ext cx="193583" cy="193062"/>
      </dsp:txXfrm>
    </dsp:sp>
    <dsp:sp modelId="{43D3112B-8738-46B9-A7F1-353F3A7E0271}">
      <dsp:nvSpPr>
        <dsp:cNvPr id="0" name=""/>
        <dsp:cNvSpPr/>
      </dsp:nvSpPr>
      <dsp:spPr>
        <a:xfrm>
          <a:off x="4196" y="3086340"/>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Click “Ok” icon</a:t>
          </a:r>
        </a:p>
      </dsp:txBody>
      <dsp:txXfrm>
        <a:off x="27058" y="3109202"/>
        <a:ext cx="1255235" cy="734851"/>
      </dsp:txXfrm>
    </dsp:sp>
    <dsp:sp modelId="{D51E1ABA-EB8F-4A03-BFDE-8861D0F4E298}">
      <dsp:nvSpPr>
        <dsp:cNvPr id="0" name=""/>
        <dsp:cNvSpPr/>
      </dsp:nvSpPr>
      <dsp:spPr>
        <a:xfrm>
          <a:off x="1419640" y="3315309"/>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419640" y="3379836"/>
        <a:ext cx="193062" cy="193583"/>
      </dsp:txXfrm>
    </dsp:sp>
    <dsp:sp modelId="{A1887AC8-D76D-41FD-8686-3E42D491FC47}">
      <dsp:nvSpPr>
        <dsp:cNvPr id="0" name=""/>
        <dsp:cNvSpPr/>
      </dsp:nvSpPr>
      <dsp:spPr>
        <a:xfrm>
          <a:off x="1825539" y="3086340"/>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Enter applicable information such as the NIGP code, Quantity, UoM, Unit Cost, </a:t>
          </a:r>
          <a:r>
            <a:rPr lang="en-US" sz="900" kern="1200" dirty="0" err="1"/>
            <a:t>etc</a:t>
          </a:r>
          <a:endParaRPr lang="en-US" sz="900" kern="1200" dirty="0"/>
        </a:p>
      </dsp:txBody>
      <dsp:txXfrm>
        <a:off x="1848401" y="3109202"/>
        <a:ext cx="1255235" cy="734851"/>
      </dsp:txXfrm>
    </dsp:sp>
    <dsp:sp modelId="{604FB659-BF5B-4EAC-894D-C046A2EF11B2}">
      <dsp:nvSpPr>
        <dsp:cNvPr id="0" name=""/>
        <dsp:cNvSpPr/>
      </dsp:nvSpPr>
      <dsp:spPr>
        <a:xfrm>
          <a:off x="3240983" y="3315309"/>
          <a:ext cx="275803" cy="3226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240983" y="3379836"/>
        <a:ext cx="193062" cy="193583"/>
      </dsp:txXfrm>
    </dsp:sp>
    <dsp:sp modelId="{EA51787E-78C0-4948-91D3-58D0B4BF0F1C}">
      <dsp:nvSpPr>
        <dsp:cNvPr id="0" name=""/>
        <dsp:cNvSpPr/>
      </dsp:nvSpPr>
      <dsp:spPr>
        <a:xfrm>
          <a:off x="3646882" y="3086340"/>
          <a:ext cx="1300959" cy="78057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Lateral scroll to “Dev Request”</a:t>
          </a:r>
        </a:p>
      </dsp:txBody>
      <dsp:txXfrm>
        <a:off x="3669744" y="3109202"/>
        <a:ext cx="1255235" cy="73485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A0D4F-7898-4E4D-939B-F8D2602FB750}">
      <dsp:nvSpPr>
        <dsp:cNvPr id="0" name=""/>
        <dsp:cNvSpPr/>
      </dsp:nvSpPr>
      <dsp:spPr>
        <a:xfrm>
          <a:off x="55748" y="99915"/>
          <a:ext cx="2548025" cy="1733880"/>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Identify request: </a:t>
          </a:r>
        </a:p>
        <a:p>
          <a:pPr marL="0" lvl="0" indent="0" algn="l" defTabSz="577850">
            <a:lnSpc>
              <a:spcPct val="90000"/>
            </a:lnSpc>
            <a:spcBef>
              <a:spcPct val="0"/>
            </a:spcBef>
            <a:spcAft>
              <a:spcPct val="35000"/>
            </a:spcAft>
            <a:buNone/>
          </a:pPr>
          <a:r>
            <a:rPr lang="en-US" sz="1300" kern="1200" dirty="0"/>
            <a:t>1. Sol – Sole Source </a:t>
          </a:r>
        </a:p>
        <a:p>
          <a:pPr marL="0" lvl="0" indent="0" algn="l" defTabSz="577850">
            <a:lnSpc>
              <a:spcPct val="90000"/>
            </a:lnSpc>
            <a:spcBef>
              <a:spcPct val="0"/>
            </a:spcBef>
            <a:spcAft>
              <a:spcPct val="35000"/>
            </a:spcAft>
            <a:buNone/>
          </a:pPr>
          <a:r>
            <a:rPr lang="en-US" sz="1300" kern="1200" dirty="0"/>
            <a:t>2. Res (restrictive)</a:t>
          </a:r>
        </a:p>
        <a:p>
          <a:pPr marL="0" lvl="0" indent="0" algn="l" defTabSz="577850">
            <a:lnSpc>
              <a:spcPct val="90000"/>
            </a:lnSpc>
            <a:spcBef>
              <a:spcPct val="0"/>
            </a:spcBef>
            <a:spcAft>
              <a:spcPct val="35000"/>
            </a:spcAft>
            <a:buNone/>
          </a:pPr>
          <a:r>
            <a:rPr lang="en-US" sz="1300" kern="1200" dirty="0"/>
            <a:t>3. U15 (under 15 days)</a:t>
          </a:r>
        </a:p>
        <a:p>
          <a:pPr marL="0" lvl="0" indent="0" algn="l" defTabSz="577850">
            <a:lnSpc>
              <a:spcPct val="90000"/>
            </a:lnSpc>
            <a:spcBef>
              <a:spcPct val="0"/>
            </a:spcBef>
            <a:spcAft>
              <a:spcPct val="35000"/>
            </a:spcAft>
            <a:buNone/>
          </a:pPr>
          <a:r>
            <a:rPr lang="en-US" sz="1300" kern="1200" dirty="0"/>
            <a:t>4. Other Circumstances</a:t>
          </a:r>
        </a:p>
        <a:p>
          <a:pPr marL="0" lvl="0" indent="0" algn="l" defTabSz="577850">
            <a:lnSpc>
              <a:spcPct val="90000"/>
            </a:lnSpc>
            <a:spcBef>
              <a:spcPct val="0"/>
            </a:spcBef>
            <a:spcAft>
              <a:spcPct val="35000"/>
            </a:spcAft>
            <a:buNone/>
          </a:pPr>
          <a:r>
            <a:rPr lang="en-US" sz="1300" kern="1200" dirty="0"/>
            <a:t>5. EMR (Emergency Orders)</a:t>
          </a:r>
        </a:p>
      </dsp:txBody>
      <dsp:txXfrm>
        <a:off x="106532" y="150699"/>
        <a:ext cx="2446457" cy="1632312"/>
      </dsp:txXfrm>
    </dsp:sp>
    <dsp:sp modelId="{5F8552B8-43B1-48FA-BD2A-79CB4689F5CF}">
      <dsp:nvSpPr>
        <dsp:cNvPr id="0" name=""/>
        <dsp:cNvSpPr/>
      </dsp:nvSpPr>
      <dsp:spPr>
        <a:xfrm rot="21591784">
          <a:off x="3239755" y="809384"/>
          <a:ext cx="1351279" cy="480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239755" y="905640"/>
        <a:ext cx="1207153" cy="288251"/>
      </dsp:txXfrm>
    </dsp:sp>
    <dsp:sp modelId="{32B9D7AA-E46C-45E4-879A-4E14D359DD5B}">
      <dsp:nvSpPr>
        <dsp:cNvPr id="0" name=""/>
        <dsp:cNvSpPr/>
      </dsp:nvSpPr>
      <dsp:spPr>
        <a:xfrm>
          <a:off x="5149087" y="68678"/>
          <a:ext cx="2941194" cy="2409470"/>
        </a:xfrm>
        <a:prstGeom prst="roundRect">
          <a:avLst>
            <a:gd name="adj" fmla="val 10000"/>
          </a:avLst>
        </a:prstGeom>
        <a:solidFill>
          <a:srgbClr val="FF0000"/>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Add </a:t>
          </a:r>
          <a:r>
            <a:rPr lang="en-US" sz="2400" u="sng" kern="1200" dirty="0"/>
            <a:t>Header</a:t>
          </a:r>
          <a:r>
            <a:rPr lang="en-US" sz="2400" kern="1200" dirty="0"/>
            <a:t> Attachments</a:t>
          </a:r>
        </a:p>
      </dsp:txBody>
      <dsp:txXfrm>
        <a:off x="5219658" y="139249"/>
        <a:ext cx="2800052" cy="2268328"/>
      </dsp:txXfrm>
    </dsp:sp>
    <dsp:sp modelId="{E8E66664-33D6-4765-AFA9-C772765BF67B}">
      <dsp:nvSpPr>
        <dsp:cNvPr id="0" name=""/>
        <dsp:cNvSpPr/>
      </dsp:nvSpPr>
      <dsp:spPr>
        <a:xfrm rot="21447349">
          <a:off x="8213190" y="955806"/>
          <a:ext cx="296742" cy="480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8213234" y="1053866"/>
        <a:ext cx="207719" cy="288251"/>
      </dsp:txXfrm>
    </dsp:sp>
    <dsp:sp modelId="{AE469C37-FA6C-4C94-879F-1F6F1A9F78F2}">
      <dsp:nvSpPr>
        <dsp:cNvPr id="0" name=""/>
        <dsp:cNvSpPr/>
      </dsp:nvSpPr>
      <dsp:spPr>
        <a:xfrm>
          <a:off x="8649621" y="559026"/>
          <a:ext cx="1937175" cy="116230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Click “Ok” Button </a:t>
          </a:r>
        </a:p>
      </dsp:txBody>
      <dsp:txXfrm>
        <a:off x="8683664" y="593069"/>
        <a:ext cx="1869089" cy="1094219"/>
      </dsp:txXfrm>
    </dsp:sp>
    <dsp:sp modelId="{F9E113BD-8C1F-4FC7-AE71-82AA0D8589CD}">
      <dsp:nvSpPr>
        <dsp:cNvPr id="0" name=""/>
        <dsp:cNvSpPr/>
      </dsp:nvSpPr>
      <dsp:spPr>
        <a:xfrm rot="6392689">
          <a:off x="8829355" y="2191819"/>
          <a:ext cx="810182" cy="480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9110841" y="2029922"/>
        <a:ext cx="288251" cy="666056"/>
      </dsp:txXfrm>
    </dsp:sp>
    <dsp:sp modelId="{B9865758-F1AD-42C7-8E33-C926814810D3}">
      <dsp:nvSpPr>
        <dsp:cNvPr id="0" name=""/>
        <dsp:cNvSpPr/>
      </dsp:nvSpPr>
      <dsp:spPr>
        <a:xfrm>
          <a:off x="7869036" y="3186686"/>
          <a:ext cx="1937175" cy="116230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 will be displayed in the “Previous Order” Field- Take Note!</a:t>
          </a:r>
        </a:p>
      </dsp:txBody>
      <dsp:txXfrm>
        <a:off x="7903079" y="3220729"/>
        <a:ext cx="1869089" cy="1094219"/>
      </dsp:txXfrm>
    </dsp:sp>
    <dsp:sp modelId="{AD65B0A6-4ED2-4615-8BA2-BEE3EABF411E}">
      <dsp:nvSpPr>
        <dsp:cNvPr id="0" name=""/>
        <dsp:cNvSpPr/>
      </dsp:nvSpPr>
      <dsp:spPr>
        <a:xfrm rot="10800000">
          <a:off x="7287884" y="3527629"/>
          <a:ext cx="410681" cy="480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7411088" y="3623713"/>
        <a:ext cx="287477" cy="288251"/>
      </dsp:txXfrm>
    </dsp:sp>
    <dsp:sp modelId="{5D160FB9-E286-40C0-AB90-6911D4E00283}">
      <dsp:nvSpPr>
        <dsp:cNvPr id="0" name=""/>
        <dsp:cNvSpPr/>
      </dsp:nvSpPr>
      <dsp:spPr>
        <a:xfrm>
          <a:off x="5156990" y="3186686"/>
          <a:ext cx="1937175" cy="116230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Close, and repeat as needed</a:t>
          </a:r>
        </a:p>
      </dsp:txBody>
      <dsp:txXfrm>
        <a:off x="5191033" y="3220729"/>
        <a:ext cx="1869089" cy="109421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A0D4F-7898-4E4D-939B-F8D2602FB750}">
      <dsp:nvSpPr>
        <dsp:cNvPr id="0" name=""/>
        <dsp:cNvSpPr/>
      </dsp:nvSpPr>
      <dsp:spPr>
        <a:xfrm>
          <a:off x="3776" y="28876"/>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Go to “Purchasing- Agencies” in E1 Navigator </a:t>
          </a:r>
        </a:p>
      </dsp:txBody>
      <dsp:txXfrm>
        <a:off x="32796" y="57896"/>
        <a:ext cx="1593339" cy="932787"/>
      </dsp:txXfrm>
    </dsp:sp>
    <dsp:sp modelId="{5F8552B8-43B1-48FA-BD2A-79CB4689F5CF}">
      <dsp:nvSpPr>
        <dsp:cNvPr id="0" name=""/>
        <dsp:cNvSpPr/>
      </dsp:nvSpPr>
      <dsp:spPr>
        <a:xfrm>
          <a:off x="1800477" y="319518"/>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00477" y="401426"/>
        <a:ext cx="245064" cy="245726"/>
      </dsp:txXfrm>
    </dsp:sp>
    <dsp:sp modelId="{32B9D7AA-E46C-45E4-879A-4E14D359DD5B}">
      <dsp:nvSpPr>
        <dsp:cNvPr id="0" name=""/>
        <dsp:cNvSpPr/>
      </dsp:nvSpPr>
      <dsp:spPr>
        <a:xfrm>
          <a:off x="2315707" y="28876"/>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“Deviation Request”</a:t>
          </a:r>
        </a:p>
      </dsp:txBody>
      <dsp:txXfrm>
        <a:off x="2344727" y="57896"/>
        <a:ext cx="1593339" cy="932787"/>
      </dsp:txXfrm>
    </dsp:sp>
    <dsp:sp modelId="{E8E66664-33D6-4765-AFA9-C772765BF67B}">
      <dsp:nvSpPr>
        <dsp:cNvPr id="0" name=""/>
        <dsp:cNvSpPr/>
      </dsp:nvSpPr>
      <dsp:spPr>
        <a:xfrm>
          <a:off x="4112408" y="319518"/>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112408" y="401426"/>
        <a:ext cx="245064" cy="245726"/>
      </dsp:txXfrm>
    </dsp:sp>
    <dsp:sp modelId="{AE469C37-FA6C-4C94-879F-1F6F1A9F78F2}">
      <dsp:nvSpPr>
        <dsp:cNvPr id="0" name=""/>
        <dsp:cNvSpPr/>
      </dsp:nvSpPr>
      <dsp:spPr>
        <a:xfrm>
          <a:off x="4627638" y="28876"/>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Enter a Deviation Request (O8)</a:t>
          </a:r>
        </a:p>
      </dsp:txBody>
      <dsp:txXfrm>
        <a:off x="4656658" y="57896"/>
        <a:ext cx="1593339" cy="932787"/>
      </dsp:txXfrm>
    </dsp:sp>
    <dsp:sp modelId="{56D784ED-9EA3-48E9-B5C2-EF902AE97122}">
      <dsp:nvSpPr>
        <dsp:cNvPr id="0" name=""/>
        <dsp:cNvSpPr/>
      </dsp:nvSpPr>
      <dsp:spPr>
        <a:xfrm>
          <a:off x="6424338" y="319518"/>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424338" y="401426"/>
        <a:ext cx="245064" cy="245726"/>
      </dsp:txXfrm>
    </dsp:sp>
    <dsp:sp modelId="{C3F96EEC-321F-4BAC-ABB7-B95FACE948DA}">
      <dsp:nvSpPr>
        <dsp:cNvPr id="0" name=""/>
        <dsp:cNvSpPr/>
      </dsp:nvSpPr>
      <dsp:spPr>
        <a:xfrm>
          <a:off x="6939568" y="28876"/>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Use the “Add” Function</a:t>
          </a:r>
        </a:p>
      </dsp:txBody>
      <dsp:txXfrm>
        <a:off x="6968588" y="57896"/>
        <a:ext cx="1593339" cy="932787"/>
      </dsp:txXfrm>
    </dsp:sp>
    <dsp:sp modelId="{758EAE9F-742E-495A-AAA1-8013FEBD4BB9}">
      <dsp:nvSpPr>
        <dsp:cNvPr id="0" name=""/>
        <dsp:cNvSpPr/>
      </dsp:nvSpPr>
      <dsp:spPr>
        <a:xfrm rot="5400000">
          <a:off x="7590212" y="1135300"/>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7642395" y="1165025"/>
        <a:ext cx="245726" cy="245064"/>
      </dsp:txXfrm>
    </dsp:sp>
    <dsp:sp modelId="{DF8C01DF-8D83-4518-810F-01D1CEA61FD4}">
      <dsp:nvSpPr>
        <dsp:cNvPr id="0" name=""/>
        <dsp:cNvSpPr/>
      </dsp:nvSpPr>
      <dsp:spPr>
        <a:xfrm>
          <a:off x="6939568" y="1680255"/>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Populate new fields such as address book, ship to, BU, </a:t>
          </a:r>
          <a:r>
            <a:rPr lang="en-US" sz="1200" kern="1200" dirty="0" err="1"/>
            <a:t>etc</a:t>
          </a:r>
          <a:endParaRPr lang="en-US" sz="1200" kern="1200" dirty="0"/>
        </a:p>
      </dsp:txBody>
      <dsp:txXfrm>
        <a:off x="6968588" y="1709275"/>
        <a:ext cx="1593339" cy="932787"/>
      </dsp:txXfrm>
    </dsp:sp>
    <dsp:sp modelId="{09E24ABC-D41E-4908-88EE-F6A55671D545}">
      <dsp:nvSpPr>
        <dsp:cNvPr id="0" name=""/>
        <dsp:cNvSpPr/>
      </dsp:nvSpPr>
      <dsp:spPr>
        <a:xfrm rot="10800000">
          <a:off x="6444155" y="1970897"/>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6549183" y="2052805"/>
        <a:ext cx="245064" cy="245726"/>
      </dsp:txXfrm>
    </dsp:sp>
    <dsp:sp modelId="{1D46290C-193D-45D4-8FA7-A80896C72F6C}">
      <dsp:nvSpPr>
        <dsp:cNvPr id="0" name=""/>
        <dsp:cNvSpPr/>
      </dsp:nvSpPr>
      <dsp:spPr>
        <a:xfrm>
          <a:off x="4627638" y="1680255"/>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Click “Additional Properties” Tab</a:t>
          </a:r>
        </a:p>
      </dsp:txBody>
      <dsp:txXfrm>
        <a:off x="4656658" y="1709275"/>
        <a:ext cx="1593339" cy="932787"/>
      </dsp:txXfrm>
    </dsp:sp>
    <dsp:sp modelId="{2392ABEC-4122-44ED-AA09-16727D964293}">
      <dsp:nvSpPr>
        <dsp:cNvPr id="0" name=""/>
        <dsp:cNvSpPr/>
      </dsp:nvSpPr>
      <dsp:spPr>
        <a:xfrm rot="10800000">
          <a:off x="4132224" y="1970897"/>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4237252" y="2052805"/>
        <a:ext cx="245064" cy="245726"/>
      </dsp:txXfrm>
    </dsp:sp>
    <dsp:sp modelId="{468F6815-7EF8-4FB9-A937-46A35DF07ACE}">
      <dsp:nvSpPr>
        <dsp:cNvPr id="0" name=""/>
        <dsp:cNvSpPr/>
      </dsp:nvSpPr>
      <dsp:spPr>
        <a:xfrm>
          <a:off x="2315707" y="1680255"/>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Populate New fields such as document description, document location, contact </a:t>
          </a:r>
        </a:p>
      </dsp:txBody>
      <dsp:txXfrm>
        <a:off x="2344727" y="1709275"/>
        <a:ext cx="1593339" cy="932787"/>
      </dsp:txXfrm>
    </dsp:sp>
    <dsp:sp modelId="{66DE8CB8-4313-4A3D-B2BB-2697CCADCAD0}">
      <dsp:nvSpPr>
        <dsp:cNvPr id="0" name=""/>
        <dsp:cNvSpPr/>
      </dsp:nvSpPr>
      <dsp:spPr>
        <a:xfrm rot="10800000">
          <a:off x="1820293" y="1970897"/>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1925321" y="2052805"/>
        <a:ext cx="245064" cy="245726"/>
      </dsp:txXfrm>
    </dsp:sp>
    <dsp:sp modelId="{984484B2-96F9-42EF-A9C4-FC8150573D2C}">
      <dsp:nvSpPr>
        <dsp:cNvPr id="0" name=""/>
        <dsp:cNvSpPr/>
      </dsp:nvSpPr>
      <dsp:spPr>
        <a:xfrm>
          <a:off x="3776" y="1680255"/>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Click “Category Codes” Tab</a:t>
          </a:r>
        </a:p>
      </dsp:txBody>
      <dsp:txXfrm>
        <a:off x="32796" y="1709275"/>
        <a:ext cx="1593339" cy="932787"/>
      </dsp:txXfrm>
    </dsp:sp>
    <dsp:sp modelId="{59817B47-DDA4-45B3-9A40-7B71F255F5EC}">
      <dsp:nvSpPr>
        <dsp:cNvPr id="0" name=""/>
        <dsp:cNvSpPr/>
      </dsp:nvSpPr>
      <dsp:spPr>
        <a:xfrm rot="5400000">
          <a:off x="654420" y="2786679"/>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706603" y="2816404"/>
        <a:ext cx="245726" cy="245064"/>
      </dsp:txXfrm>
    </dsp:sp>
    <dsp:sp modelId="{5F2DF0B6-8022-4ECF-8041-4B120675B129}">
      <dsp:nvSpPr>
        <dsp:cNvPr id="0" name=""/>
        <dsp:cNvSpPr/>
      </dsp:nvSpPr>
      <dsp:spPr>
        <a:xfrm>
          <a:off x="3776" y="3331634"/>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Populate New fields such as new/renew/ extension </a:t>
          </a:r>
          <a:r>
            <a:rPr lang="en-US" sz="1200" kern="1200" dirty="0" err="1"/>
            <a:t>etc</a:t>
          </a:r>
          <a:endParaRPr lang="en-US" sz="1200" kern="1200" dirty="0"/>
        </a:p>
      </dsp:txBody>
      <dsp:txXfrm>
        <a:off x="32796" y="3360654"/>
        <a:ext cx="1593339" cy="932787"/>
      </dsp:txXfrm>
    </dsp:sp>
    <dsp:sp modelId="{405C7F15-79A0-46B1-ADCE-A43FB80E3D8F}">
      <dsp:nvSpPr>
        <dsp:cNvPr id="0" name=""/>
        <dsp:cNvSpPr/>
      </dsp:nvSpPr>
      <dsp:spPr>
        <a:xfrm>
          <a:off x="1800477" y="3622277"/>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00477" y="3704185"/>
        <a:ext cx="245064" cy="245726"/>
      </dsp:txXfrm>
    </dsp:sp>
    <dsp:sp modelId="{43D3112B-8738-46B9-A7F1-353F3A7E0271}">
      <dsp:nvSpPr>
        <dsp:cNvPr id="0" name=""/>
        <dsp:cNvSpPr/>
      </dsp:nvSpPr>
      <dsp:spPr>
        <a:xfrm>
          <a:off x="2315707" y="3331634"/>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Click “Ok” icon</a:t>
          </a:r>
        </a:p>
      </dsp:txBody>
      <dsp:txXfrm>
        <a:off x="2344727" y="3360654"/>
        <a:ext cx="1593339" cy="932787"/>
      </dsp:txXfrm>
    </dsp:sp>
    <dsp:sp modelId="{D51E1ABA-EB8F-4A03-BFDE-8861D0F4E298}">
      <dsp:nvSpPr>
        <dsp:cNvPr id="0" name=""/>
        <dsp:cNvSpPr/>
      </dsp:nvSpPr>
      <dsp:spPr>
        <a:xfrm>
          <a:off x="4112408" y="3622277"/>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112408" y="3704185"/>
        <a:ext cx="245064" cy="245726"/>
      </dsp:txXfrm>
    </dsp:sp>
    <dsp:sp modelId="{A1887AC8-D76D-41FD-8686-3E42D491FC47}">
      <dsp:nvSpPr>
        <dsp:cNvPr id="0" name=""/>
        <dsp:cNvSpPr/>
      </dsp:nvSpPr>
      <dsp:spPr>
        <a:xfrm>
          <a:off x="4627638" y="3331634"/>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Enter applicable information such as the NIGP code, Quantity, UoM, Unit Cost, </a:t>
          </a:r>
          <a:r>
            <a:rPr lang="en-US" sz="1200" kern="1200" dirty="0" err="1"/>
            <a:t>etc</a:t>
          </a:r>
          <a:endParaRPr lang="en-US" sz="1200" kern="1200" dirty="0"/>
        </a:p>
      </dsp:txBody>
      <dsp:txXfrm>
        <a:off x="4656658" y="3360654"/>
        <a:ext cx="1593339" cy="932787"/>
      </dsp:txXfrm>
    </dsp:sp>
    <dsp:sp modelId="{604FB659-BF5B-4EAC-894D-C046A2EF11B2}">
      <dsp:nvSpPr>
        <dsp:cNvPr id="0" name=""/>
        <dsp:cNvSpPr/>
      </dsp:nvSpPr>
      <dsp:spPr>
        <a:xfrm>
          <a:off x="6424338" y="3622277"/>
          <a:ext cx="350092" cy="409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424338" y="3704185"/>
        <a:ext cx="245064" cy="245726"/>
      </dsp:txXfrm>
    </dsp:sp>
    <dsp:sp modelId="{EA51787E-78C0-4948-91D3-58D0B4BF0F1C}">
      <dsp:nvSpPr>
        <dsp:cNvPr id="0" name=""/>
        <dsp:cNvSpPr/>
      </dsp:nvSpPr>
      <dsp:spPr>
        <a:xfrm>
          <a:off x="6939568" y="3331634"/>
          <a:ext cx="1651379" cy="990827"/>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Lateral scroll to “Dev Request”</a:t>
          </a:r>
        </a:p>
      </dsp:txBody>
      <dsp:txXfrm>
        <a:off x="6968588" y="3360654"/>
        <a:ext cx="1593339" cy="9327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A0D4F-7898-4E4D-939B-F8D2602FB750}">
      <dsp:nvSpPr>
        <dsp:cNvPr id="0" name=""/>
        <dsp:cNvSpPr/>
      </dsp:nvSpPr>
      <dsp:spPr>
        <a:xfrm>
          <a:off x="0" y="357237"/>
          <a:ext cx="2549838" cy="1561138"/>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Identify request: </a:t>
          </a:r>
        </a:p>
        <a:p>
          <a:pPr marL="0" lvl="0" indent="0" algn="l" defTabSz="666750">
            <a:lnSpc>
              <a:spcPct val="90000"/>
            </a:lnSpc>
            <a:spcBef>
              <a:spcPct val="0"/>
            </a:spcBef>
            <a:spcAft>
              <a:spcPct val="35000"/>
            </a:spcAft>
            <a:buNone/>
          </a:pPr>
          <a:r>
            <a:rPr lang="en-US" sz="1500" kern="1200" dirty="0"/>
            <a:t>1. SS - Location</a:t>
          </a:r>
        </a:p>
        <a:p>
          <a:pPr marL="0" lvl="0" indent="0" algn="l" defTabSz="666750">
            <a:lnSpc>
              <a:spcPct val="90000"/>
            </a:lnSpc>
            <a:spcBef>
              <a:spcPct val="0"/>
            </a:spcBef>
            <a:spcAft>
              <a:spcPct val="35000"/>
            </a:spcAft>
            <a:buNone/>
          </a:pPr>
          <a:r>
            <a:rPr lang="en-US" sz="1500" kern="1200" dirty="0"/>
            <a:t>2. SS Unique Service</a:t>
          </a:r>
        </a:p>
        <a:p>
          <a:pPr marL="0" lvl="0" indent="0" algn="l" defTabSz="666750">
            <a:lnSpc>
              <a:spcPct val="90000"/>
            </a:lnSpc>
            <a:spcBef>
              <a:spcPct val="0"/>
            </a:spcBef>
            <a:spcAft>
              <a:spcPct val="35000"/>
            </a:spcAft>
            <a:buNone/>
          </a:pPr>
          <a:r>
            <a:rPr lang="en-US" sz="1500" kern="1200" dirty="0"/>
            <a:t>3. Emergency</a:t>
          </a:r>
        </a:p>
        <a:p>
          <a:pPr marL="0" lvl="0" indent="0" algn="l" defTabSz="666750">
            <a:lnSpc>
              <a:spcPct val="90000"/>
            </a:lnSpc>
            <a:spcBef>
              <a:spcPct val="0"/>
            </a:spcBef>
            <a:spcAft>
              <a:spcPct val="35000"/>
            </a:spcAft>
            <a:buNone/>
          </a:pPr>
          <a:r>
            <a:rPr lang="en-US" sz="1500" kern="1200" dirty="0"/>
            <a:t>4. Other Circumstances</a:t>
          </a:r>
        </a:p>
      </dsp:txBody>
      <dsp:txXfrm>
        <a:off x="45724" y="402961"/>
        <a:ext cx="2458390" cy="1469690"/>
      </dsp:txXfrm>
    </dsp:sp>
    <dsp:sp modelId="{5F8552B8-43B1-48FA-BD2A-79CB4689F5CF}">
      <dsp:nvSpPr>
        <dsp:cNvPr id="0" name=""/>
        <dsp:cNvSpPr/>
      </dsp:nvSpPr>
      <dsp:spPr>
        <a:xfrm rot="65595">
          <a:off x="3114607" y="945484"/>
          <a:ext cx="1361126" cy="4808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114620" y="1040275"/>
        <a:ext cx="1216876" cy="288500"/>
      </dsp:txXfrm>
    </dsp:sp>
    <dsp:sp modelId="{32B9D7AA-E46C-45E4-879A-4E14D359DD5B}">
      <dsp:nvSpPr>
        <dsp:cNvPr id="0" name=""/>
        <dsp:cNvSpPr/>
      </dsp:nvSpPr>
      <dsp:spPr>
        <a:xfrm>
          <a:off x="5117534" y="33448"/>
          <a:ext cx="2943735" cy="2411552"/>
        </a:xfrm>
        <a:prstGeom prst="roundRect">
          <a:avLst>
            <a:gd name="adj" fmla="val 10000"/>
          </a:avLst>
        </a:prstGeom>
        <a:solidFill>
          <a:srgbClr val="FF0000"/>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Add </a:t>
          </a:r>
          <a:r>
            <a:rPr lang="en-US" sz="2400" u="sng" kern="1200" dirty="0"/>
            <a:t>Header</a:t>
          </a:r>
          <a:r>
            <a:rPr lang="en-US" sz="2400" kern="1200" dirty="0"/>
            <a:t> Attachments</a:t>
          </a:r>
        </a:p>
      </dsp:txBody>
      <dsp:txXfrm>
        <a:off x="5188166" y="104080"/>
        <a:ext cx="2802471" cy="2270288"/>
      </dsp:txXfrm>
    </dsp:sp>
    <dsp:sp modelId="{E8E66664-33D6-4765-AFA9-C772765BF67B}">
      <dsp:nvSpPr>
        <dsp:cNvPr id="0" name=""/>
        <dsp:cNvSpPr/>
      </dsp:nvSpPr>
      <dsp:spPr>
        <a:xfrm rot="4831356">
          <a:off x="6651310" y="2564724"/>
          <a:ext cx="399002" cy="4808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5400000">
        <a:off x="6696707" y="2606456"/>
        <a:ext cx="288500" cy="279301"/>
      </dsp:txXfrm>
    </dsp:sp>
    <dsp:sp modelId="{AE469C37-FA6C-4C94-879F-1F6F1A9F78F2}">
      <dsp:nvSpPr>
        <dsp:cNvPr id="0" name=""/>
        <dsp:cNvSpPr/>
      </dsp:nvSpPr>
      <dsp:spPr>
        <a:xfrm>
          <a:off x="6042326" y="3187560"/>
          <a:ext cx="1938849" cy="1163309"/>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Click “Ok” Button </a:t>
          </a:r>
        </a:p>
      </dsp:txBody>
      <dsp:txXfrm>
        <a:off x="6076398" y="3221632"/>
        <a:ext cx="1870705" cy="1095165"/>
      </dsp:txXfrm>
    </dsp:sp>
    <dsp:sp modelId="{F9E113BD-8C1F-4FC7-AE71-82AA0D8589CD}">
      <dsp:nvSpPr>
        <dsp:cNvPr id="0" name=""/>
        <dsp:cNvSpPr/>
      </dsp:nvSpPr>
      <dsp:spPr>
        <a:xfrm rot="10800000">
          <a:off x="5460671" y="3528797"/>
          <a:ext cx="411036" cy="4808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5583982" y="3624964"/>
        <a:ext cx="287725" cy="288500"/>
      </dsp:txXfrm>
    </dsp:sp>
    <dsp:sp modelId="{B9865758-F1AD-42C7-8E33-C926814810D3}">
      <dsp:nvSpPr>
        <dsp:cNvPr id="0" name=""/>
        <dsp:cNvSpPr/>
      </dsp:nvSpPr>
      <dsp:spPr>
        <a:xfrm>
          <a:off x="3327937" y="3187560"/>
          <a:ext cx="1938849" cy="1163309"/>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O8 # will be displayed in the “Previous Order” Field- Take Note!</a:t>
          </a:r>
        </a:p>
      </dsp:txBody>
      <dsp:txXfrm>
        <a:off x="3362009" y="3221632"/>
        <a:ext cx="1870705" cy="1095165"/>
      </dsp:txXfrm>
    </dsp:sp>
    <dsp:sp modelId="{AD65B0A6-4ED2-4615-8BA2-BEE3EABF411E}">
      <dsp:nvSpPr>
        <dsp:cNvPr id="0" name=""/>
        <dsp:cNvSpPr/>
      </dsp:nvSpPr>
      <dsp:spPr>
        <a:xfrm rot="10800000">
          <a:off x="2746283" y="3528797"/>
          <a:ext cx="411036" cy="4808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2869594" y="3624964"/>
        <a:ext cx="287725" cy="288500"/>
      </dsp:txXfrm>
    </dsp:sp>
    <dsp:sp modelId="{5D160FB9-E286-40C0-AB90-6911D4E00283}">
      <dsp:nvSpPr>
        <dsp:cNvPr id="0" name=""/>
        <dsp:cNvSpPr/>
      </dsp:nvSpPr>
      <dsp:spPr>
        <a:xfrm>
          <a:off x="613549" y="3187560"/>
          <a:ext cx="1938849" cy="1163309"/>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Close, and repeat as needed</a:t>
          </a:r>
        </a:p>
      </dsp:txBody>
      <dsp:txXfrm>
        <a:off x="647621" y="3221632"/>
        <a:ext cx="1870705" cy="109516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BD9BC-BFEC-400C-AA04-29A2854324FC}">
      <dsp:nvSpPr>
        <dsp:cNvPr id="0" name=""/>
        <dsp:cNvSpPr/>
      </dsp:nvSpPr>
      <dsp:spPr>
        <a:xfrm>
          <a:off x="4837878" y="1644682"/>
          <a:ext cx="4013554" cy="477521"/>
        </a:xfrm>
        <a:custGeom>
          <a:avLst/>
          <a:gdLst/>
          <a:ahLst/>
          <a:cxnLst/>
          <a:rect l="0" t="0" r="0" b="0"/>
          <a:pathLst>
            <a:path>
              <a:moveTo>
                <a:pt x="0" y="0"/>
              </a:moveTo>
              <a:lnTo>
                <a:pt x="0" y="325417"/>
              </a:lnTo>
              <a:lnTo>
                <a:pt x="4013554" y="325417"/>
              </a:lnTo>
              <a:lnTo>
                <a:pt x="4013554" y="477521"/>
              </a:lnTo>
            </a:path>
          </a:pathLst>
        </a:custGeom>
        <a:noFill/>
        <a:ln w="1397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99227-CEBA-423B-91CC-4B02FBAEE00F}">
      <dsp:nvSpPr>
        <dsp:cNvPr id="0" name=""/>
        <dsp:cNvSpPr/>
      </dsp:nvSpPr>
      <dsp:spPr>
        <a:xfrm>
          <a:off x="6796308" y="3164815"/>
          <a:ext cx="91440" cy="420178"/>
        </a:xfrm>
        <a:custGeom>
          <a:avLst/>
          <a:gdLst/>
          <a:ahLst/>
          <a:cxnLst/>
          <a:rect l="0" t="0" r="0" b="0"/>
          <a:pathLst>
            <a:path>
              <a:moveTo>
                <a:pt x="48347" y="0"/>
              </a:moveTo>
              <a:lnTo>
                <a:pt x="48347" y="268073"/>
              </a:lnTo>
              <a:lnTo>
                <a:pt x="45720" y="268073"/>
              </a:lnTo>
              <a:lnTo>
                <a:pt x="45720" y="420178"/>
              </a:lnTo>
            </a:path>
          </a:pathLst>
        </a:custGeom>
        <a:noFill/>
        <a:ln w="1397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B4DBA3-0126-46FC-9688-015B909BC2EF}">
      <dsp:nvSpPr>
        <dsp:cNvPr id="0" name=""/>
        <dsp:cNvSpPr/>
      </dsp:nvSpPr>
      <dsp:spPr>
        <a:xfrm>
          <a:off x="4837878" y="1644682"/>
          <a:ext cx="2006777" cy="477521"/>
        </a:xfrm>
        <a:custGeom>
          <a:avLst/>
          <a:gdLst/>
          <a:ahLst/>
          <a:cxnLst/>
          <a:rect l="0" t="0" r="0" b="0"/>
          <a:pathLst>
            <a:path>
              <a:moveTo>
                <a:pt x="0" y="0"/>
              </a:moveTo>
              <a:lnTo>
                <a:pt x="0" y="325417"/>
              </a:lnTo>
              <a:lnTo>
                <a:pt x="2006777" y="325417"/>
              </a:lnTo>
              <a:lnTo>
                <a:pt x="2006777" y="477521"/>
              </a:lnTo>
            </a:path>
          </a:pathLst>
        </a:custGeom>
        <a:noFill/>
        <a:ln w="1397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8273F0-D9C8-4C1A-9B88-B82AD069FFEB}">
      <dsp:nvSpPr>
        <dsp:cNvPr id="0" name=""/>
        <dsp:cNvSpPr/>
      </dsp:nvSpPr>
      <dsp:spPr>
        <a:xfrm>
          <a:off x="4792158" y="1644682"/>
          <a:ext cx="91440" cy="477521"/>
        </a:xfrm>
        <a:custGeom>
          <a:avLst/>
          <a:gdLst/>
          <a:ahLst/>
          <a:cxnLst/>
          <a:rect l="0" t="0" r="0" b="0"/>
          <a:pathLst>
            <a:path>
              <a:moveTo>
                <a:pt x="45720" y="0"/>
              </a:moveTo>
              <a:lnTo>
                <a:pt x="45720" y="477521"/>
              </a:lnTo>
            </a:path>
          </a:pathLst>
        </a:custGeom>
        <a:noFill/>
        <a:ln w="1397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D3750A-DA03-4C0C-9E8F-7B41400B3842}">
      <dsp:nvSpPr>
        <dsp:cNvPr id="0" name=""/>
        <dsp:cNvSpPr/>
      </dsp:nvSpPr>
      <dsp:spPr>
        <a:xfrm>
          <a:off x="2831101" y="1644682"/>
          <a:ext cx="2006777" cy="477521"/>
        </a:xfrm>
        <a:custGeom>
          <a:avLst/>
          <a:gdLst/>
          <a:ahLst/>
          <a:cxnLst/>
          <a:rect l="0" t="0" r="0" b="0"/>
          <a:pathLst>
            <a:path>
              <a:moveTo>
                <a:pt x="2006777" y="0"/>
              </a:moveTo>
              <a:lnTo>
                <a:pt x="2006777" y="325417"/>
              </a:lnTo>
              <a:lnTo>
                <a:pt x="0" y="325417"/>
              </a:lnTo>
              <a:lnTo>
                <a:pt x="0" y="477521"/>
              </a:lnTo>
            </a:path>
          </a:pathLst>
        </a:custGeom>
        <a:noFill/>
        <a:ln w="1397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08E96-C003-4FA4-B4B2-C42C5BDBCE4C}">
      <dsp:nvSpPr>
        <dsp:cNvPr id="0" name=""/>
        <dsp:cNvSpPr/>
      </dsp:nvSpPr>
      <dsp:spPr>
        <a:xfrm>
          <a:off x="824323" y="1644682"/>
          <a:ext cx="4013554" cy="477521"/>
        </a:xfrm>
        <a:custGeom>
          <a:avLst/>
          <a:gdLst/>
          <a:ahLst/>
          <a:cxnLst/>
          <a:rect l="0" t="0" r="0" b="0"/>
          <a:pathLst>
            <a:path>
              <a:moveTo>
                <a:pt x="4013554" y="0"/>
              </a:moveTo>
              <a:lnTo>
                <a:pt x="4013554" y="325417"/>
              </a:lnTo>
              <a:lnTo>
                <a:pt x="0" y="325417"/>
              </a:lnTo>
              <a:lnTo>
                <a:pt x="0" y="477521"/>
              </a:lnTo>
            </a:path>
          </a:pathLst>
        </a:custGeom>
        <a:noFill/>
        <a:ln w="1397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5DBCAE-C346-46C5-B325-6346DCF0236D}">
      <dsp:nvSpPr>
        <dsp:cNvPr id="0" name=""/>
        <dsp:cNvSpPr/>
      </dsp:nvSpPr>
      <dsp:spPr>
        <a:xfrm>
          <a:off x="3802753" y="90366"/>
          <a:ext cx="2070249" cy="1554315"/>
        </a:xfrm>
        <a:prstGeom prst="roundRect">
          <a:avLst>
            <a:gd name="adj" fmla="val 10000"/>
          </a:avLst>
        </a:prstGeom>
        <a:solidFill>
          <a:schemeClr val="accent1">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3E1D60C-7762-4452-A504-95ABD474D43E}">
      <dsp:nvSpPr>
        <dsp:cNvPr id="0" name=""/>
        <dsp:cNvSpPr/>
      </dsp:nvSpPr>
      <dsp:spPr>
        <a:xfrm>
          <a:off x="3985187" y="263679"/>
          <a:ext cx="2070249" cy="1554315"/>
        </a:xfrm>
        <a:prstGeom prst="roundRect">
          <a:avLst>
            <a:gd name="adj" fmla="val 10000"/>
          </a:avLst>
        </a:prstGeom>
        <a:solidFill>
          <a:schemeClr val="lt1">
            <a:alpha val="90000"/>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deviation request must include the following:</a:t>
          </a:r>
        </a:p>
      </dsp:txBody>
      <dsp:txXfrm>
        <a:off x="4030711" y="309203"/>
        <a:ext cx="1979201" cy="1463267"/>
      </dsp:txXfrm>
    </dsp:sp>
    <dsp:sp modelId="{32282CAB-B601-48EA-8195-D835565864CD}">
      <dsp:nvSpPr>
        <dsp:cNvPr id="0" name=""/>
        <dsp:cNvSpPr/>
      </dsp:nvSpPr>
      <dsp:spPr>
        <a:xfrm>
          <a:off x="3369" y="2122203"/>
          <a:ext cx="1641908" cy="1042612"/>
        </a:xfrm>
        <a:prstGeom prst="roundRect">
          <a:avLst>
            <a:gd name="adj" fmla="val 10000"/>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77BC30F-5AA3-4472-AF75-D43FE35D2D50}">
      <dsp:nvSpPr>
        <dsp:cNvPr id="0" name=""/>
        <dsp:cNvSpPr/>
      </dsp:nvSpPr>
      <dsp:spPr>
        <a:xfrm>
          <a:off x="185803" y="2295516"/>
          <a:ext cx="1641908" cy="1042612"/>
        </a:xfrm>
        <a:prstGeom prst="roundRect">
          <a:avLst>
            <a:gd name="adj" fmla="val 10000"/>
          </a:avLst>
        </a:prstGeom>
        <a:solidFill>
          <a:schemeClr val="lt1">
            <a:alpha val="90000"/>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Attachment of the draft contract, </a:t>
          </a:r>
        </a:p>
      </dsp:txBody>
      <dsp:txXfrm>
        <a:off x="216340" y="2326053"/>
        <a:ext cx="1580834" cy="981538"/>
      </dsp:txXfrm>
    </dsp:sp>
    <dsp:sp modelId="{0F439D79-4D40-46C1-8D43-D88C6CF48055}">
      <dsp:nvSpPr>
        <dsp:cNvPr id="0" name=""/>
        <dsp:cNvSpPr/>
      </dsp:nvSpPr>
      <dsp:spPr>
        <a:xfrm>
          <a:off x="2010146" y="2122203"/>
          <a:ext cx="1641908" cy="1042612"/>
        </a:xfrm>
        <a:prstGeom prst="roundRect">
          <a:avLst>
            <a:gd name="adj" fmla="val 10000"/>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FD4B739-F3AC-450D-A1BF-8DED7FC795F3}">
      <dsp:nvSpPr>
        <dsp:cNvPr id="0" name=""/>
        <dsp:cNvSpPr/>
      </dsp:nvSpPr>
      <dsp:spPr>
        <a:xfrm>
          <a:off x="2192581" y="2295516"/>
          <a:ext cx="1641908" cy="1042612"/>
        </a:xfrm>
        <a:prstGeom prst="roundRect">
          <a:avLst>
            <a:gd name="adj" fmla="val 10000"/>
          </a:avLst>
        </a:prstGeom>
        <a:solidFill>
          <a:schemeClr val="lt1">
            <a:alpha val="90000"/>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Estimated dollar value of the contract, </a:t>
          </a:r>
        </a:p>
      </dsp:txBody>
      <dsp:txXfrm>
        <a:off x="2223118" y="2326053"/>
        <a:ext cx="1580834" cy="981538"/>
      </dsp:txXfrm>
    </dsp:sp>
    <dsp:sp modelId="{7EAED75A-DF76-4F96-A0F9-34AA97E6AAA6}">
      <dsp:nvSpPr>
        <dsp:cNvPr id="0" name=""/>
        <dsp:cNvSpPr/>
      </dsp:nvSpPr>
      <dsp:spPr>
        <a:xfrm>
          <a:off x="4016924" y="2122203"/>
          <a:ext cx="1641908" cy="1042612"/>
        </a:xfrm>
        <a:prstGeom prst="roundRect">
          <a:avLst>
            <a:gd name="adj" fmla="val 10000"/>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C565959-8BD0-4B0A-8D9D-F53F3AD1D7DC}">
      <dsp:nvSpPr>
        <dsp:cNvPr id="0" name=""/>
        <dsp:cNvSpPr/>
      </dsp:nvSpPr>
      <dsp:spPr>
        <a:xfrm>
          <a:off x="4199358" y="2295516"/>
          <a:ext cx="1641908" cy="1042612"/>
        </a:xfrm>
        <a:prstGeom prst="roundRect">
          <a:avLst>
            <a:gd name="adj" fmla="val 10000"/>
          </a:avLst>
        </a:prstGeom>
        <a:solidFill>
          <a:schemeClr val="lt1">
            <a:alpha val="90000"/>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Agency Director’s approval via Approval Routes</a:t>
          </a:r>
        </a:p>
      </dsp:txBody>
      <dsp:txXfrm>
        <a:off x="4229895" y="2326053"/>
        <a:ext cx="1580834" cy="981538"/>
      </dsp:txXfrm>
    </dsp:sp>
    <dsp:sp modelId="{4A85E94A-F839-4251-899F-9848B7DFC16A}">
      <dsp:nvSpPr>
        <dsp:cNvPr id="0" name=""/>
        <dsp:cNvSpPr/>
      </dsp:nvSpPr>
      <dsp:spPr>
        <a:xfrm>
          <a:off x="6023701" y="2122203"/>
          <a:ext cx="1641908" cy="1042612"/>
        </a:xfrm>
        <a:prstGeom prst="roundRect">
          <a:avLst>
            <a:gd name="adj" fmla="val 10000"/>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C8BC140-C8F7-4790-961B-E3523D21427F}">
      <dsp:nvSpPr>
        <dsp:cNvPr id="0" name=""/>
        <dsp:cNvSpPr/>
      </dsp:nvSpPr>
      <dsp:spPr>
        <a:xfrm>
          <a:off x="6206135" y="2295516"/>
          <a:ext cx="1641908" cy="1042612"/>
        </a:xfrm>
        <a:prstGeom prst="roundRect">
          <a:avLst>
            <a:gd name="adj" fmla="val 10000"/>
          </a:avLst>
        </a:prstGeom>
        <a:solidFill>
          <a:schemeClr val="lt1">
            <a:alpha val="90000"/>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Justification, included in an attachment. </a:t>
          </a:r>
        </a:p>
      </dsp:txBody>
      <dsp:txXfrm>
        <a:off x="6236672" y="2326053"/>
        <a:ext cx="1580834" cy="981538"/>
      </dsp:txXfrm>
    </dsp:sp>
    <dsp:sp modelId="{3BA5DB43-E0BB-450E-BBE9-74A0EC896779}">
      <dsp:nvSpPr>
        <dsp:cNvPr id="0" name=""/>
        <dsp:cNvSpPr/>
      </dsp:nvSpPr>
      <dsp:spPr>
        <a:xfrm>
          <a:off x="6021074" y="3584994"/>
          <a:ext cx="1641908" cy="1042612"/>
        </a:xfrm>
        <a:prstGeom prst="roundRect">
          <a:avLst>
            <a:gd name="adj" fmla="val 10000"/>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80915A5-8ECC-42EE-8A3E-679948464AE2}">
      <dsp:nvSpPr>
        <dsp:cNvPr id="0" name=""/>
        <dsp:cNvSpPr/>
      </dsp:nvSpPr>
      <dsp:spPr>
        <a:xfrm>
          <a:off x="6203508" y="3758306"/>
          <a:ext cx="1641908" cy="1042612"/>
        </a:xfrm>
        <a:prstGeom prst="roundRect">
          <a:avLst>
            <a:gd name="adj" fmla="val 10000"/>
          </a:avLst>
        </a:prstGeom>
        <a:solidFill>
          <a:schemeClr val="lt1">
            <a:alpha val="90000"/>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Proof of Need</a:t>
          </a:r>
        </a:p>
      </dsp:txBody>
      <dsp:txXfrm>
        <a:off x="6234045" y="3788843"/>
        <a:ext cx="1580834" cy="981538"/>
      </dsp:txXfrm>
    </dsp:sp>
    <dsp:sp modelId="{6D300237-D932-4C09-AC6E-BFDED188A80F}">
      <dsp:nvSpPr>
        <dsp:cNvPr id="0" name=""/>
        <dsp:cNvSpPr/>
      </dsp:nvSpPr>
      <dsp:spPr>
        <a:xfrm>
          <a:off x="8030478" y="2122203"/>
          <a:ext cx="1641908" cy="1042612"/>
        </a:xfrm>
        <a:prstGeom prst="roundRect">
          <a:avLst>
            <a:gd name="adj" fmla="val 10000"/>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45DB2DF-76C7-4DC1-AB95-ABF88482FD91}">
      <dsp:nvSpPr>
        <dsp:cNvPr id="0" name=""/>
        <dsp:cNvSpPr/>
      </dsp:nvSpPr>
      <dsp:spPr>
        <a:xfrm>
          <a:off x="8212912" y="2295516"/>
          <a:ext cx="1641908" cy="1042612"/>
        </a:xfrm>
        <a:prstGeom prst="roundRect">
          <a:avLst>
            <a:gd name="adj" fmla="val 10000"/>
          </a:avLst>
        </a:prstGeom>
        <a:solidFill>
          <a:schemeClr val="lt1">
            <a:alpha val="90000"/>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hlinkClick xmlns:r="http://schemas.openxmlformats.org/officeDocument/2006/relationships" r:id="rId1"/>
            </a:rPr>
            <a:t>This is a link to the PFC that has an E1 Procedural Guide on this Process</a:t>
          </a:r>
          <a:r>
            <a:rPr lang="en-US" sz="1200" kern="1200" dirty="0"/>
            <a:t> </a:t>
          </a:r>
          <a:r>
            <a:rPr lang="en-US" sz="1200" u="sng" kern="1200" dirty="0"/>
            <a:t>for</a:t>
          </a:r>
          <a:r>
            <a:rPr lang="en-US" sz="1200" kern="1200" dirty="0"/>
            <a:t> </a:t>
          </a:r>
          <a:r>
            <a:rPr lang="en-US" sz="1200" u="sng" kern="1200" dirty="0"/>
            <a:t>Services</a:t>
          </a:r>
        </a:p>
      </dsp:txBody>
      <dsp:txXfrm>
        <a:off x="8243449" y="2326053"/>
        <a:ext cx="1580834" cy="98153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2B37A-35E6-4226-A148-C24C682D0B98}">
      <dsp:nvSpPr>
        <dsp:cNvPr id="0" name=""/>
        <dsp:cNvSpPr/>
      </dsp:nvSpPr>
      <dsp:spPr>
        <a:xfrm>
          <a:off x="0" y="0"/>
          <a:ext cx="7028588" cy="924325"/>
        </a:xfrm>
        <a:prstGeom prst="roundRect">
          <a:avLst>
            <a:gd name="adj" fmla="val 10000"/>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For emergencies, the following are needed</a:t>
          </a:r>
        </a:p>
      </dsp:txBody>
      <dsp:txXfrm>
        <a:off x="27073" y="27073"/>
        <a:ext cx="5953062" cy="870179"/>
      </dsp:txXfrm>
    </dsp:sp>
    <dsp:sp modelId="{CD40C7DF-66B0-4D0E-AD0D-CFB862CBB4F9}">
      <dsp:nvSpPr>
        <dsp:cNvPr id="0" name=""/>
        <dsp:cNvSpPr/>
      </dsp:nvSpPr>
      <dsp:spPr>
        <a:xfrm>
          <a:off x="588644" y="1092384"/>
          <a:ext cx="7028588" cy="924325"/>
        </a:xfrm>
        <a:prstGeom prst="roundRect">
          <a:avLst>
            <a:gd name="adj" fmla="val 10000"/>
          </a:avLst>
        </a:prstGeom>
        <a:solidFill>
          <a:schemeClr val="accent2">
            <a:hueOff val="-2474889"/>
            <a:satOff val="807"/>
            <a:lumOff val="-719"/>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 copy of the contract signed by the </a:t>
          </a:r>
          <a:r>
            <a:rPr lang="en-US" sz="2000" b="1" u="sng" kern="1200" dirty="0">
              <a:solidFill>
                <a:schemeClr val="bg2">
                  <a:lumMod val="50000"/>
                </a:schemeClr>
              </a:solidFill>
            </a:rPr>
            <a:t>vendor</a:t>
          </a:r>
          <a:r>
            <a:rPr lang="en-US" sz="2000" kern="1200" dirty="0"/>
            <a:t> and </a:t>
          </a:r>
          <a:r>
            <a:rPr lang="en-US" sz="2000" b="1" u="sng" kern="1200" dirty="0">
              <a:solidFill>
                <a:schemeClr val="bg2">
                  <a:lumMod val="50000"/>
                </a:schemeClr>
              </a:solidFill>
            </a:rPr>
            <a:t>agency director </a:t>
          </a:r>
          <a:r>
            <a:rPr lang="en-US" sz="2000" kern="1200" dirty="0"/>
            <a:t>must accompany the deviation request. </a:t>
          </a:r>
        </a:p>
      </dsp:txBody>
      <dsp:txXfrm>
        <a:off x="615717" y="1119457"/>
        <a:ext cx="5784986" cy="870179"/>
      </dsp:txXfrm>
    </dsp:sp>
    <dsp:sp modelId="{146782F9-E362-4563-96CC-6DEEA45FA72C}">
      <dsp:nvSpPr>
        <dsp:cNvPr id="0" name=""/>
        <dsp:cNvSpPr/>
      </dsp:nvSpPr>
      <dsp:spPr>
        <a:xfrm>
          <a:off x="1168502" y="2184768"/>
          <a:ext cx="7028588" cy="924325"/>
        </a:xfrm>
        <a:prstGeom prst="roundRect">
          <a:avLst>
            <a:gd name="adj" fmla="val 10000"/>
          </a:avLst>
        </a:prstGeom>
        <a:solidFill>
          <a:schemeClr val="accent2">
            <a:hueOff val="-4949778"/>
            <a:satOff val="1615"/>
            <a:lumOff val="-1438"/>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Once the data has been entered into a Request for Deviation from Service Contract and it has been approved, the document will be generated into an “Exempt Purchase Requisition for Services (Z6) or Services Contract (O4)” and processed by the Agency. </a:t>
          </a:r>
        </a:p>
      </dsp:txBody>
      <dsp:txXfrm>
        <a:off x="1195575" y="2211841"/>
        <a:ext cx="5793772" cy="870179"/>
      </dsp:txXfrm>
    </dsp:sp>
    <dsp:sp modelId="{C4B13F4E-98F1-4833-BC47-F416813C30E8}">
      <dsp:nvSpPr>
        <dsp:cNvPr id="0" name=""/>
        <dsp:cNvSpPr/>
      </dsp:nvSpPr>
      <dsp:spPr>
        <a:xfrm>
          <a:off x="1757147" y="3277152"/>
          <a:ext cx="7028588" cy="924325"/>
        </a:xfrm>
        <a:prstGeom prst="roundRect">
          <a:avLst>
            <a:gd name="adj" fmla="val 10000"/>
          </a:avLst>
        </a:prstGeom>
        <a:solidFill>
          <a:schemeClr val="accent2">
            <a:hueOff val="-7424668"/>
            <a:satOff val="2422"/>
            <a:lumOff val="-2157"/>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Note: Emergency commodities need consent by the governor </a:t>
          </a:r>
        </a:p>
      </dsp:txBody>
      <dsp:txXfrm>
        <a:off x="1784220" y="3304225"/>
        <a:ext cx="5784986" cy="870179"/>
      </dsp:txXfrm>
    </dsp:sp>
    <dsp:sp modelId="{F2894F9C-919C-4280-A836-0990A36A112A}">
      <dsp:nvSpPr>
        <dsp:cNvPr id="0" name=""/>
        <dsp:cNvSpPr/>
      </dsp:nvSpPr>
      <dsp:spPr>
        <a:xfrm>
          <a:off x="6427776" y="707949"/>
          <a:ext cx="600811" cy="600811"/>
        </a:xfrm>
        <a:prstGeom prst="downArrow">
          <a:avLst>
            <a:gd name="adj1" fmla="val 55000"/>
            <a:gd name="adj2" fmla="val 45000"/>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562958" y="707949"/>
        <a:ext cx="330447" cy="452110"/>
      </dsp:txXfrm>
    </dsp:sp>
    <dsp:sp modelId="{89013815-4C42-4AB4-AD77-39EFEE0BF7A8}">
      <dsp:nvSpPr>
        <dsp:cNvPr id="0" name=""/>
        <dsp:cNvSpPr/>
      </dsp:nvSpPr>
      <dsp:spPr>
        <a:xfrm>
          <a:off x="7016420" y="1800333"/>
          <a:ext cx="600811" cy="600811"/>
        </a:xfrm>
        <a:prstGeom prst="downArrow">
          <a:avLst>
            <a:gd name="adj1" fmla="val 55000"/>
            <a:gd name="adj2" fmla="val 45000"/>
          </a:avLst>
        </a:prstGeom>
        <a:solidFill>
          <a:schemeClr val="accent2">
            <a:tint val="40000"/>
            <a:alpha val="90000"/>
            <a:hueOff val="-3704308"/>
            <a:satOff val="790"/>
            <a:lumOff val="-260"/>
            <a:alphaOff val="0"/>
          </a:schemeClr>
        </a:solidFill>
        <a:ln w="13970" cap="flat" cmpd="sng" algn="ctr">
          <a:solidFill>
            <a:schemeClr val="accent2">
              <a:tint val="40000"/>
              <a:alpha val="90000"/>
              <a:hueOff val="-3704308"/>
              <a:satOff val="790"/>
              <a:lumOff val="-2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151602" y="1800333"/>
        <a:ext cx="330447" cy="452110"/>
      </dsp:txXfrm>
    </dsp:sp>
    <dsp:sp modelId="{D8A1BE51-59B7-40BD-9F9D-AC9C94685E40}">
      <dsp:nvSpPr>
        <dsp:cNvPr id="0" name=""/>
        <dsp:cNvSpPr/>
      </dsp:nvSpPr>
      <dsp:spPr>
        <a:xfrm>
          <a:off x="7596279" y="2892717"/>
          <a:ext cx="600811" cy="600811"/>
        </a:xfrm>
        <a:prstGeom prst="downArrow">
          <a:avLst>
            <a:gd name="adj1" fmla="val 55000"/>
            <a:gd name="adj2" fmla="val 45000"/>
          </a:avLst>
        </a:prstGeom>
        <a:solidFill>
          <a:schemeClr val="accent2">
            <a:tint val="40000"/>
            <a:alpha val="90000"/>
            <a:hueOff val="-7408615"/>
            <a:satOff val="1581"/>
            <a:lumOff val="-519"/>
            <a:alphaOff val="0"/>
          </a:schemeClr>
        </a:solidFill>
        <a:ln w="13970" cap="flat" cmpd="sng" algn="ctr">
          <a:solidFill>
            <a:schemeClr val="accent2">
              <a:tint val="40000"/>
              <a:alpha val="90000"/>
              <a:hueOff val="-7408615"/>
              <a:satOff val="1581"/>
              <a:lumOff val="-5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731461" y="2892717"/>
        <a:ext cx="330447" cy="4521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942BD-D136-42F9-83DD-10FD0F69A49D}">
      <dsp:nvSpPr>
        <dsp:cNvPr id="0" name=""/>
        <dsp:cNvSpPr/>
      </dsp:nvSpPr>
      <dsp:spPr>
        <a:xfrm>
          <a:off x="0" y="69968"/>
          <a:ext cx="6191250" cy="551655"/>
        </a:xfrm>
        <a:prstGeom prst="round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Overview of “Normal Procurement”</a:t>
          </a:r>
        </a:p>
      </dsp:txBody>
      <dsp:txXfrm>
        <a:off x="26930" y="96898"/>
        <a:ext cx="6137390" cy="497795"/>
      </dsp:txXfrm>
    </dsp:sp>
    <dsp:sp modelId="{958218D6-4D0E-4FE4-9A8A-DCFE705F1694}">
      <dsp:nvSpPr>
        <dsp:cNvPr id="0" name=""/>
        <dsp:cNvSpPr/>
      </dsp:nvSpPr>
      <dsp:spPr>
        <a:xfrm>
          <a:off x="0" y="661250"/>
          <a:ext cx="6191250" cy="551655"/>
        </a:xfrm>
        <a:prstGeom prst="roundRect">
          <a:avLst/>
        </a:prstGeom>
        <a:solidFill>
          <a:schemeClr val="accent2">
            <a:hueOff val="-1237445"/>
            <a:satOff val="404"/>
            <a:lumOff val="-36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Laws and Statutes (Chap. 73 and 81)</a:t>
          </a:r>
        </a:p>
      </dsp:txBody>
      <dsp:txXfrm>
        <a:off x="26930" y="688180"/>
        <a:ext cx="6137390" cy="497795"/>
      </dsp:txXfrm>
    </dsp:sp>
    <dsp:sp modelId="{C3C9BBEF-FE74-406F-83E2-61F9920A8A30}">
      <dsp:nvSpPr>
        <dsp:cNvPr id="0" name=""/>
        <dsp:cNvSpPr/>
      </dsp:nvSpPr>
      <dsp:spPr>
        <a:xfrm>
          <a:off x="0" y="1269115"/>
          <a:ext cx="6191250" cy="551655"/>
        </a:xfrm>
        <a:prstGeom prst="roundRect">
          <a:avLst/>
        </a:prstGeom>
        <a:solidFill>
          <a:schemeClr val="accent2">
            <a:hueOff val="-2474889"/>
            <a:satOff val="807"/>
            <a:lumOff val="-71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Defining “Deviation” in PT Process</a:t>
          </a:r>
        </a:p>
      </dsp:txBody>
      <dsp:txXfrm>
        <a:off x="26930" y="1296045"/>
        <a:ext cx="6137390" cy="497795"/>
      </dsp:txXfrm>
    </dsp:sp>
    <dsp:sp modelId="{4D8451D2-0082-41B9-97D4-1E222DB3297D}">
      <dsp:nvSpPr>
        <dsp:cNvPr id="0" name=""/>
        <dsp:cNvSpPr/>
      </dsp:nvSpPr>
      <dsp:spPr>
        <a:xfrm>
          <a:off x="0" y="1890533"/>
          <a:ext cx="6191250" cy="551655"/>
        </a:xfrm>
        <a:prstGeom prst="roundRect">
          <a:avLst/>
        </a:prstGeom>
        <a:solidFill>
          <a:schemeClr val="accent2">
            <a:hueOff val="-3712334"/>
            <a:satOff val="1211"/>
            <a:lumOff val="-107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Co-op, Sole Source, Emergency, GSA</a:t>
          </a:r>
        </a:p>
      </dsp:txBody>
      <dsp:txXfrm>
        <a:off x="26930" y="1917463"/>
        <a:ext cx="6137390" cy="497795"/>
      </dsp:txXfrm>
    </dsp:sp>
    <dsp:sp modelId="{7887A157-A67D-45B0-BBF7-79EE0FABACB8}">
      <dsp:nvSpPr>
        <dsp:cNvPr id="0" name=""/>
        <dsp:cNvSpPr/>
      </dsp:nvSpPr>
      <dsp:spPr>
        <a:xfrm>
          <a:off x="0" y="2478369"/>
          <a:ext cx="6191250" cy="551655"/>
        </a:xfrm>
        <a:prstGeom prst="roundRect">
          <a:avLst/>
        </a:prstGeom>
        <a:solidFill>
          <a:schemeClr val="accent2">
            <a:hueOff val="-4949778"/>
            <a:satOff val="1615"/>
            <a:lumOff val="-143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Required Deviation Forms</a:t>
          </a:r>
        </a:p>
      </dsp:txBody>
      <dsp:txXfrm>
        <a:off x="26930" y="2505299"/>
        <a:ext cx="6137390" cy="497795"/>
      </dsp:txXfrm>
    </dsp:sp>
    <dsp:sp modelId="{2C0A6185-96B3-4C2C-9B56-B16C83BDB301}">
      <dsp:nvSpPr>
        <dsp:cNvPr id="0" name=""/>
        <dsp:cNvSpPr/>
      </dsp:nvSpPr>
      <dsp:spPr>
        <a:xfrm>
          <a:off x="0" y="3694110"/>
          <a:ext cx="6191250" cy="551655"/>
        </a:xfrm>
        <a:prstGeom prst="roundRect">
          <a:avLst/>
        </a:prstGeom>
        <a:solidFill>
          <a:schemeClr val="accent2">
            <a:hueOff val="-6187223"/>
            <a:satOff val="2018"/>
            <a:lumOff val="-179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Examples/ Justifications  in E1</a:t>
          </a:r>
        </a:p>
      </dsp:txBody>
      <dsp:txXfrm>
        <a:off x="26930" y="3721040"/>
        <a:ext cx="6137390" cy="497795"/>
      </dsp:txXfrm>
    </dsp:sp>
    <dsp:sp modelId="{C9A96060-7359-47CC-96B9-0B50FC95450B}">
      <dsp:nvSpPr>
        <dsp:cNvPr id="0" name=""/>
        <dsp:cNvSpPr/>
      </dsp:nvSpPr>
      <dsp:spPr>
        <a:xfrm>
          <a:off x="0" y="3081376"/>
          <a:ext cx="6191250" cy="551655"/>
        </a:xfrm>
        <a:prstGeom prst="roundRect">
          <a:avLst/>
        </a:prstGeom>
        <a:solidFill>
          <a:schemeClr val="accent2">
            <a:hueOff val="-7424668"/>
            <a:satOff val="2422"/>
            <a:lumOff val="-2157"/>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Submitting in E1</a:t>
          </a:r>
        </a:p>
      </dsp:txBody>
      <dsp:txXfrm>
        <a:off x="26930" y="3108306"/>
        <a:ext cx="6137390" cy="497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0641B-5551-4E6C-AB2A-1B5BC6112783}">
      <dsp:nvSpPr>
        <dsp:cNvPr id="0" name=""/>
        <dsp:cNvSpPr/>
      </dsp:nvSpPr>
      <dsp:spPr>
        <a:xfrm>
          <a:off x="366670" y="1785359"/>
          <a:ext cx="789372" cy="7335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397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729AAB-457B-4C4D-B699-201DEFCC1BD8}">
      <dsp:nvSpPr>
        <dsp:cNvPr id="0" name=""/>
        <dsp:cNvSpPr/>
      </dsp:nvSpPr>
      <dsp:spPr>
        <a:xfrm>
          <a:off x="1135360" y="1864957"/>
          <a:ext cx="2743253" cy="878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solidFill>
                <a:schemeClr val="tx2"/>
              </a:solidFill>
            </a:rPr>
            <a:t>Items, Physical “Things”</a:t>
          </a:r>
        </a:p>
      </dsp:txBody>
      <dsp:txXfrm>
        <a:off x="1135360" y="1864957"/>
        <a:ext cx="2743253" cy="878419"/>
      </dsp:txXfrm>
    </dsp:sp>
    <dsp:sp modelId="{DC99E769-7C7E-4B60-85B1-3E141B541DB9}">
      <dsp:nvSpPr>
        <dsp:cNvPr id="0" name=""/>
        <dsp:cNvSpPr/>
      </dsp:nvSpPr>
      <dsp:spPr>
        <a:xfrm>
          <a:off x="4510238" y="1373261"/>
          <a:ext cx="1198183" cy="1198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397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FEA936-CA2A-4AD2-B222-B5B6F65A62EA}">
      <dsp:nvSpPr>
        <dsp:cNvPr id="0" name=""/>
        <dsp:cNvSpPr/>
      </dsp:nvSpPr>
      <dsp:spPr>
        <a:xfrm>
          <a:off x="4397373" y="2483209"/>
          <a:ext cx="1437313" cy="37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solidFill>
                <a:schemeClr val="tx2"/>
              </a:solidFill>
            </a:rPr>
            <a:t>Supplies</a:t>
          </a:r>
          <a:r>
            <a:rPr lang="en-US" sz="2800" kern="1200" dirty="0"/>
            <a:t>	</a:t>
          </a:r>
        </a:p>
      </dsp:txBody>
      <dsp:txXfrm>
        <a:off x="4397373" y="2483209"/>
        <a:ext cx="1437313" cy="37764"/>
      </dsp:txXfrm>
    </dsp:sp>
    <dsp:sp modelId="{F48E8AC1-40A7-4D70-81A8-6E5EF1EC6C12}">
      <dsp:nvSpPr>
        <dsp:cNvPr id="0" name=""/>
        <dsp:cNvSpPr/>
      </dsp:nvSpPr>
      <dsp:spPr>
        <a:xfrm>
          <a:off x="6583755" y="1373579"/>
          <a:ext cx="1198183" cy="1198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397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4266C04-A921-4278-9CFB-128B3A374E4F}">
      <dsp:nvSpPr>
        <dsp:cNvPr id="0" name=""/>
        <dsp:cNvSpPr/>
      </dsp:nvSpPr>
      <dsp:spPr>
        <a:xfrm>
          <a:off x="6387529" y="2560407"/>
          <a:ext cx="1648433" cy="160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solidFill>
                <a:schemeClr val="tx2"/>
              </a:solidFill>
            </a:rPr>
            <a:t>Vehicles</a:t>
          </a:r>
        </a:p>
      </dsp:txBody>
      <dsp:txXfrm>
        <a:off x="6387529" y="2560407"/>
        <a:ext cx="1648433" cy="160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0641B-5551-4E6C-AB2A-1B5BC6112783}">
      <dsp:nvSpPr>
        <dsp:cNvPr id="0" name=""/>
        <dsp:cNvSpPr/>
      </dsp:nvSpPr>
      <dsp:spPr>
        <a:xfrm rot="10800000" flipV="1">
          <a:off x="848922" y="1880813"/>
          <a:ext cx="614188" cy="7380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397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729AAB-457B-4C4D-B699-201DEFCC1BD8}">
      <dsp:nvSpPr>
        <dsp:cNvPr id="0" name=""/>
        <dsp:cNvSpPr/>
      </dsp:nvSpPr>
      <dsp:spPr>
        <a:xfrm>
          <a:off x="1448459" y="1907093"/>
          <a:ext cx="1741345" cy="794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solidFill>
                <a:schemeClr val="tx1"/>
              </a:solidFill>
            </a:rPr>
            <a:t>The Action of Performing a Task</a:t>
          </a:r>
        </a:p>
      </dsp:txBody>
      <dsp:txXfrm>
        <a:off x="1448459" y="1907093"/>
        <a:ext cx="1741345" cy="794124"/>
      </dsp:txXfrm>
    </dsp:sp>
    <dsp:sp modelId="{DC99E769-7C7E-4B60-85B1-3E141B541DB9}">
      <dsp:nvSpPr>
        <dsp:cNvPr id="0" name=""/>
        <dsp:cNvSpPr/>
      </dsp:nvSpPr>
      <dsp:spPr>
        <a:xfrm>
          <a:off x="4321283" y="987230"/>
          <a:ext cx="1456971" cy="14569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397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FEA936-CA2A-4AD2-B222-B5B6F65A62EA}">
      <dsp:nvSpPr>
        <dsp:cNvPr id="0" name=""/>
        <dsp:cNvSpPr/>
      </dsp:nvSpPr>
      <dsp:spPr>
        <a:xfrm>
          <a:off x="3620870" y="2621300"/>
          <a:ext cx="323771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solidFill>
                <a:schemeClr val="tx1"/>
              </a:solidFill>
            </a:rPr>
            <a:t>Custodial Office 	Cleaning	</a:t>
          </a:r>
        </a:p>
      </dsp:txBody>
      <dsp:txXfrm>
        <a:off x="3620870" y="2621300"/>
        <a:ext cx="3237714" cy="720000"/>
      </dsp:txXfrm>
    </dsp:sp>
    <dsp:sp modelId="{F48E8AC1-40A7-4D70-81A8-6E5EF1EC6C12}">
      <dsp:nvSpPr>
        <dsp:cNvPr id="0" name=""/>
        <dsp:cNvSpPr/>
      </dsp:nvSpPr>
      <dsp:spPr>
        <a:xfrm>
          <a:off x="6751965" y="983705"/>
          <a:ext cx="1456971" cy="14569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397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4266C04-A921-4278-9CFB-128B3A374E4F}">
      <dsp:nvSpPr>
        <dsp:cNvPr id="0" name=""/>
        <dsp:cNvSpPr/>
      </dsp:nvSpPr>
      <dsp:spPr>
        <a:xfrm>
          <a:off x="6659465" y="2504171"/>
          <a:ext cx="18337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solidFill>
                <a:schemeClr val="tx1"/>
              </a:solidFill>
            </a:rPr>
            <a:t>Lawn Maintenance </a:t>
          </a:r>
        </a:p>
      </dsp:txBody>
      <dsp:txXfrm>
        <a:off x="6659465" y="2504171"/>
        <a:ext cx="1833712"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83EFC-689F-4E91-A36B-0D6BA5749F68}">
      <dsp:nvSpPr>
        <dsp:cNvPr id="0" name=""/>
        <dsp:cNvSpPr/>
      </dsp:nvSpPr>
      <dsp:spPr>
        <a:xfrm>
          <a:off x="0" y="0"/>
          <a:ext cx="6808787"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205338F1-E86C-4E46-965B-E68CF234629B}">
      <dsp:nvSpPr>
        <dsp:cNvPr id="0" name=""/>
        <dsp:cNvSpPr/>
      </dsp:nvSpPr>
      <dsp:spPr>
        <a:xfrm>
          <a:off x="0" y="0"/>
          <a:ext cx="6808787"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i="1" u="none" kern="1200" dirty="0"/>
            <a:t>$0-$5000 </a:t>
          </a:r>
          <a:r>
            <a:rPr lang="en-US" sz="2800" kern="1200" dirty="0"/>
            <a:t>= Purchase Card </a:t>
          </a:r>
        </a:p>
      </dsp:txBody>
      <dsp:txXfrm>
        <a:off x="0" y="0"/>
        <a:ext cx="6808787" cy="1230312"/>
      </dsp:txXfrm>
    </dsp:sp>
    <dsp:sp modelId="{64D775A8-E64E-45E1-8D2D-8C3A2540D241}">
      <dsp:nvSpPr>
        <dsp:cNvPr id="0" name=""/>
        <dsp:cNvSpPr/>
      </dsp:nvSpPr>
      <dsp:spPr>
        <a:xfrm>
          <a:off x="0" y="1230312"/>
          <a:ext cx="6808787" cy="0"/>
        </a:xfrm>
        <a:prstGeom prst="line">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3">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594196BE-543C-4F2A-9225-96972F91B6D4}">
      <dsp:nvSpPr>
        <dsp:cNvPr id="0" name=""/>
        <dsp:cNvSpPr/>
      </dsp:nvSpPr>
      <dsp:spPr>
        <a:xfrm>
          <a:off x="0" y="1230312"/>
          <a:ext cx="6808787"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i="1" u="none" kern="1200" dirty="0"/>
            <a:t>$5,000.01-$24,999.99 </a:t>
          </a:r>
          <a:r>
            <a:rPr lang="en-US" sz="2400" kern="1200" dirty="0"/>
            <a:t>= </a:t>
          </a:r>
          <a:r>
            <a:rPr lang="en-US" sz="2400" u="sng" kern="1200" dirty="0"/>
            <a:t>Open Market Purchase- </a:t>
          </a:r>
          <a:r>
            <a:rPr lang="en-US" sz="2400" kern="1200" dirty="0"/>
            <a:t>3 written/verbal bids </a:t>
          </a:r>
          <a:r>
            <a:rPr lang="en-US" sz="2400" i="0" kern="1200" dirty="0"/>
            <a:t>encouraged</a:t>
          </a:r>
        </a:p>
      </dsp:txBody>
      <dsp:txXfrm>
        <a:off x="0" y="1230312"/>
        <a:ext cx="6808787" cy="1230312"/>
      </dsp:txXfrm>
    </dsp:sp>
    <dsp:sp modelId="{958929A2-B693-4E28-B16B-B18468188BF7}">
      <dsp:nvSpPr>
        <dsp:cNvPr id="0" name=""/>
        <dsp:cNvSpPr/>
      </dsp:nvSpPr>
      <dsp:spPr>
        <a:xfrm>
          <a:off x="0" y="2460625"/>
          <a:ext cx="6808787" cy="0"/>
        </a:xfrm>
        <a:prstGeom prst="line">
          <a:avLst/>
        </a:prstGeom>
        <a:solidFill>
          <a:schemeClr val="accent4">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4">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8C4F971E-7BBA-4D6E-A97A-04C366F397DD}">
      <dsp:nvSpPr>
        <dsp:cNvPr id="0" name=""/>
        <dsp:cNvSpPr/>
      </dsp:nvSpPr>
      <dsp:spPr>
        <a:xfrm>
          <a:off x="0" y="2460625"/>
          <a:ext cx="6808787"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i="1" u="none" kern="1200" dirty="0"/>
            <a:t>$25,000-$49,999.99 </a:t>
          </a:r>
          <a:r>
            <a:rPr lang="en-US" sz="2700" kern="1200" dirty="0"/>
            <a:t>= Informal bid process </a:t>
          </a:r>
        </a:p>
      </dsp:txBody>
      <dsp:txXfrm>
        <a:off x="0" y="2460625"/>
        <a:ext cx="6808787" cy="1230312"/>
      </dsp:txXfrm>
    </dsp:sp>
    <dsp:sp modelId="{B198B131-1810-4287-87EC-C51968310B01}">
      <dsp:nvSpPr>
        <dsp:cNvPr id="0" name=""/>
        <dsp:cNvSpPr/>
      </dsp:nvSpPr>
      <dsp:spPr>
        <a:xfrm>
          <a:off x="0" y="3690937"/>
          <a:ext cx="6808787" cy="0"/>
        </a:xfrm>
        <a:prstGeom prst="line">
          <a:avLst/>
        </a:prstGeom>
        <a:solidFill>
          <a:schemeClr val="accent5">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5">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6EE6D24A-9D19-4F00-A541-9E880B5C0454}">
      <dsp:nvSpPr>
        <dsp:cNvPr id="0" name=""/>
        <dsp:cNvSpPr/>
      </dsp:nvSpPr>
      <dsp:spPr>
        <a:xfrm>
          <a:off x="0" y="3690937"/>
          <a:ext cx="6808787"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i="1" u="none" kern="1200" dirty="0"/>
            <a:t>$50,000+ </a:t>
          </a:r>
          <a:r>
            <a:rPr lang="en-US" sz="2800" kern="1200" dirty="0"/>
            <a:t>= Formal Bid Process</a:t>
          </a:r>
        </a:p>
      </dsp:txBody>
      <dsp:txXfrm>
        <a:off x="0" y="3690937"/>
        <a:ext cx="6808787" cy="12303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65FA1-5D07-4049-AE77-8F1244BEA989}">
      <dsp:nvSpPr>
        <dsp:cNvPr id="0" name=""/>
        <dsp:cNvSpPr/>
      </dsp:nvSpPr>
      <dsp:spPr>
        <a:xfrm>
          <a:off x="0" y="0"/>
          <a:ext cx="6656387"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8E9D7136-8168-49E0-AAFA-E2DAD685CD24}">
      <dsp:nvSpPr>
        <dsp:cNvPr id="0" name=""/>
        <dsp:cNvSpPr/>
      </dsp:nvSpPr>
      <dsp:spPr>
        <a:xfrm>
          <a:off x="0" y="0"/>
          <a:ext cx="6656387" cy="274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i="1" kern="1200" dirty="0"/>
            <a:t>$0-$49.999.99 </a:t>
          </a:r>
          <a:r>
            <a:rPr lang="en-US" sz="3600" kern="1200" dirty="0"/>
            <a:t>= Competition not Required (but Encouraged) </a:t>
          </a:r>
        </a:p>
      </dsp:txBody>
      <dsp:txXfrm>
        <a:off x="0" y="0"/>
        <a:ext cx="6656387" cy="2742406"/>
      </dsp:txXfrm>
    </dsp:sp>
    <dsp:sp modelId="{65A3A8C9-24F2-49CC-88C9-EA0642FCA9B4}">
      <dsp:nvSpPr>
        <dsp:cNvPr id="0" name=""/>
        <dsp:cNvSpPr/>
      </dsp:nvSpPr>
      <dsp:spPr>
        <a:xfrm>
          <a:off x="0" y="2052389"/>
          <a:ext cx="6656387" cy="0"/>
        </a:xfrm>
        <a:prstGeom prst="line">
          <a:avLst/>
        </a:prstGeom>
        <a:solidFill>
          <a:schemeClr val="accent2">
            <a:hueOff val="-7424668"/>
            <a:satOff val="2422"/>
            <a:lumOff val="-2157"/>
            <a:alphaOff val="0"/>
          </a:schemeClr>
        </a:solidFill>
        <a:ln w="9525" cap="flat" cmpd="sng" algn="ctr">
          <a:solidFill>
            <a:schemeClr val="accent2">
              <a:hueOff val="-7424668"/>
              <a:satOff val="2422"/>
              <a:lumOff val="-2157"/>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7424668"/>
              <a:satOff val="2422"/>
              <a:lumOff val="-2157"/>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AFB49053-C108-4701-9815-D70C6B96C4AC}">
      <dsp:nvSpPr>
        <dsp:cNvPr id="0" name=""/>
        <dsp:cNvSpPr/>
      </dsp:nvSpPr>
      <dsp:spPr>
        <a:xfrm>
          <a:off x="0" y="2031163"/>
          <a:ext cx="6656387" cy="274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i="1" kern="1200" dirty="0"/>
            <a:t>$50,000+ </a:t>
          </a:r>
          <a:r>
            <a:rPr lang="en-US" sz="3600" kern="1200" dirty="0"/>
            <a:t>= Formal Bidding Process</a:t>
          </a:r>
        </a:p>
      </dsp:txBody>
      <dsp:txXfrm>
        <a:off x="0" y="2031163"/>
        <a:ext cx="6656387" cy="27424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0D80E-3EFE-48C3-BAAB-B053D2B50D03}">
      <dsp:nvSpPr>
        <dsp:cNvPr id="0" name=""/>
        <dsp:cNvSpPr/>
      </dsp:nvSpPr>
      <dsp:spPr>
        <a:xfrm>
          <a:off x="0" y="0"/>
          <a:ext cx="7131696"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E64F5ED2-D3E0-432E-98D7-32DB7A1C30BC}">
      <dsp:nvSpPr>
        <dsp:cNvPr id="0" name=""/>
        <dsp:cNvSpPr/>
      </dsp:nvSpPr>
      <dsp:spPr>
        <a:xfrm>
          <a:off x="0" y="0"/>
          <a:ext cx="7131696"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260" tIns="175260" rIns="175260" bIns="175260" numCol="1" spcCol="1270" anchor="t" anchorCtr="0">
          <a:noAutofit/>
        </a:bodyPr>
        <a:lstStyle/>
        <a:p>
          <a:pPr marL="0" lvl="0" indent="0" algn="l" defTabSz="2044700">
            <a:lnSpc>
              <a:spcPct val="90000"/>
            </a:lnSpc>
            <a:spcBef>
              <a:spcPct val="0"/>
            </a:spcBef>
            <a:spcAft>
              <a:spcPct val="35000"/>
            </a:spcAft>
            <a:buNone/>
          </a:pPr>
          <a:r>
            <a:rPr lang="en-US" sz="4600" i="1" u="none" kern="1200" dirty="0">
              <a:solidFill>
                <a:srgbClr val="CC9900"/>
              </a:solidFill>
            </a:rPr>
            <a:t>Exception</a:t>
          </a:r>
          <a:r>
            <a:rPr lang="en-US" sz="4600" kern="1200" dirty="0"/>
            <a:t>: </a:t>
          </a:r>
        </a:p>
        <a:p>
          <a:pPr marL="0" lvl="0" indent="0" algn="ctr" defTabSz="2044700">
            <a:lnSpc>
              <a:spcPct val="90000"/>
            </a:lnSpc>
            <a:spcBef>
              <a:spcPct val="0"/>
            </a:spcBef>
            <a:spcAft>
              <a:spcPct val="35000"/>
            </a:spcAft>
            <a:buNone/>
          </a:pPr>
          <a:r>
            <a:rPr lang="en-US" sz="4400" u="sng" kern="1200" dirty="0"/>
            <a:t>Normally</a:t>
          </a:r>
          <a:r>
            <a:rPr lang="en-US" sz="4400" kern="1200" dirty="0"/>
            <a:t> applies, but in this case does </a:t>
          </a:r>
          <a:r>
            <a:rPr lang="en-US" sz="4400" u="sng" kern="1200" dirty="0"/>
            <a:t>not</a:t>
          </a:r>
        </a:p>
      </dsp:txBody>
      <dsp:txXfrm>
        <a:off x="0" y="0"/>
        <a:ext cx="7131696" cy="2460625"/>
      </dsp:txXfrm>
    </dsp:sp>
    <dsp:sp modelId="{18CBBDCA-6B40-4F43-9BD6-2E409831F563}">
      <dsp:nvSpPr>
        <dsp:cNvPr id="0" name=""/>
        <dsp:cNvSpPr/>
      </dsp:nvSpPr>
      <dsp:spPr>
        <a:xfrm>
          <a:off x="0" y="2460625"/>
          <a:ext cx="7131696" cy="0"/>
        </a:xfrm>
        <a:prstGeom prst="line">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3">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A382F989-927D-4A16-BDD8-B0F7AD9D2A4F}">
      <dsp:nvSpPr>
        <dsp:cNvPr id="0" name=""/>
        <dsp:cNvSpPr/>
      </dsp:nvSpPr>
      <dsp:spPr>
        <a:xfrm>
          <a:off x="0" y="2460625"/>
          <a:ext cx="7131696"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en-US" sz="4500" i="1" kern="1200" dirty="0">
              <a:solidFill>
                <a:srgbClr val="CC9900"/>
              </a:solidFill>
            </a:rPr>
            <a:t>Exemption</a:t>
          </a:r>
          <a:r>
            <a:rPr lang="en-US" sz="4500" kern="1200" dirty="0"/>
            <a:t>: </a:t>
          </a:r>
        </a:p>
        <a:p>
          <a:pPr marL="0" lvl="0" indent="0" algn="ctr" defTabSz="2000250">
            <a:lnSpc>
              <a:spcPct val="90000"/>
            </a:lnSpc>
            <a:spcBef>
              <a:spcPct val="0"/>
            </a:spcBef>
            <a:spcAft>
              <a:spcPct val="35000"/>
            </a:spcAft>
            <a:buNone/>
          </a:pPr>
          <a:r>
            <a:rPr lang="en-US" sz="4500" u="sng" kern="1200" dirty="0"/>
            <a:t>Never</a:t>
          </a:r>
          <a:r>
            <a:rPr lang="en-US" sz="4500" kern="1200" dirty="0"/>
            <a:t> applies to this situation</a:t>
          </a:r>
        </a:p>
      </dsp:txBody>
      <dsp:txXfrm>
        <a:off x="0" y="2460625"/>
        <a:ext cx="7131696" cy="2460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0D80E-3EFE-48C3-BAAB-B053D2B50D03}">
      <dsp:nvSpPr>
        <dsp:cNvPr id="0" name=""/>
        <dsp:cNvSpPr/>
      </dsp:nvSpPr>
      <dsp:spPr>
        <a:xfrm>
          <a:off x="0" y="0"/>
          <a:ext cx="6833280"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E64F5ED2-D3E0-432E-98D7-32DB7A1C30BC}">
      <dsp:nvSpPr>
        <dsp:cNvPr id="0" name=""/>
        <dsp:cNvSpPr/>
      </dsp:nvSpPr>
      <dsp:spPr>
        <a:xfrm>
          <a:off x="0" y="0"/>
          <a:ext cx="6833280"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i="1" u="none" kern="1200" dirty="0">
              <a:solidFill>
                <a:schemeClr val="accent6"/>
              </a:solidFill>
            </a:rPr>
            <a:t>Deviation</a:t>
          </a:r>
          <a:r>
            <a:rPr lang="en-US" sz="2900" kern="1200" dirty="0"/>
            <a:t>: </a:t>
          </a:r>
        </a:p>
        <a:p>
          <a:pPr marL="0" lvl="0" indent="0" algn="l" defTabSz="1289050">
            <a:lnSpc>
              <a:spcPct val="90000"/>
            </a:lnSpc>
            <a:spcBef>
              <a:spcPct val="0"/>
            </a:spcBef>
            <a:spcAft>
              <a:spcPct val="35000"/>
            </a:spcAft>
            <a:buNone/>
          </a:pPr>
          <a:r>
            <a:rPr lang="en-US" sz="2900" kern="1200" dirty="0"/>
            <a:t>	“The action of doing 			something that is different 	from the usual or common 			practice”</a:t>
          </a:r>
        </a:p>
      </dsp:txBody>
      <dsp:txXfrm>
        <a:off x="0" y="0"/>
        <a:ext cx="6833280" cy="2460625"/>
      </dsp:txXfrm>
    </dsp:sp>
    <dsp:sp modelId="{18CBBDCA-6B40-4F43-9BD6-2E409831F563}">
      <dsp:nvSpPr>
        <dsp:cNvPr id="0" name=""/>
        <dsp:cNvSpPr/>
      </dsp:nvSpPr>
      <dsp:spPr>
        <a:xfrm>
          <a:off x="0" y="2460625"/>
          <a:ext cx="6833280" cy="0"/>
        </a:xfrm>
        <a:prstGeom prst="line">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3">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A382F989-927D-4A16-BDD8-B0F7AD9D2A4F}">
      <dsp:nvSpPr>
        <dsp:cNvPr id="0" name=""/>
        <dsp:cNvSpPr/>
      </dsp:nvSpPr>
      <dsp:spPr>
        <a:xfrm>
          <a:off x="0" y="2460625"/>
          <a:ext cx="6833280"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i="1" kern="1200" dirty="0"/>
            <a:t>In </a:t>
          </a:r>
          <a:r>
            <a:rPr lang="en-US" sz="2900" i="1" kern="1200" dirty="0">
              <a:solidFill>
                <a:schemeClr val="accent3">
                  <a:lumMod val="75000"/>
                </a:schemeClr>
              </a:solidFill>
            </a:rPr>
            <a:t>Procurement</a:t>
          </a:r>
          <a:r>
            <a:rPr lang="en-US" sz="2900" kern="1200" dirty="0"/>
            <a:t>: </a:t>
          </a:r>
        </a:p>
        <a:p>
          <a:pPr marL="0" lvl="0" indent="0" algn="l" defTabSz="1289050">
            <a:lnSpc>
              <a:spcPct val="90000"/>
            </a:lnSpc>
            <a:spcBef>
              <a:spcPct val="0"/>
            </a:spcBef>
            <a:spcAft>
              <a:spcPct val="35000"/>
            </a:spcAft>
            <a:buNone/>
          </a:pPr>
          <a:r>
            <a:rPr lang="en-US" sz="2900" kern="1200" dirty="0"/>
            <a:t>	“The action of requesting or 	processing an exception to 	standard procurement law 			through SPB ”</a:t>
          </a:r>
        </a:p>
      </dsp:txBody>
      <dsp:txXfrm>
        <a:off x="0" y="2460625"/>
        <a:ext cx="6833280" cy="24606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0D80E-3EFE-48C3-BAAB-B053D2B50D03}">
      <dsp:nvSpPr>
        <dsp:cNvPr id="0" name=""/>
        <dsp:cNvSpPr/>
      </dsp:nvSpPr>
      <dsp:spPr>
        <a:xfrm>
          <a:off x="0" y="0"/>
          <a:ext cx="5789612"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E64F5ED2-D3E0-432E-98D7-32DB7A1C30BC}">
      <dsp:nvSpPr>
        <dsp:cNvPr id="0" name=""/>
        <dsp:cNvSpPr/>
      </dsp:nvSpPr>
      <dsp:spPr>
        <a:xfrm>
          <a:off x="0" y="0"/>
          <a:ext cx="5789612"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i="0" kern="1200" dirty="0"/>
            <a:t>Only for </a:t>
          </a:r>
          <a:r>
            <a:rPr lang="en-US" sz="4000" i="0" u="sng" kern="1200" dirty="0">
              <a:solidFill>
                <a:srgbClr val="CC9900"/>
              </a:solidFill>
            </a:rPr>
            <a:t>specific</a:t>
          </a:r>
          <a:r>
            <a:rPr lang="en-US" sz="4000" i="0" kern="1200" dirty="0"/>
            <a:t> circumstances </a:t>
          </a:r>
          <a:endParaRPr lang="en-US" sz="4000" kern="1200" dirty="0"/>
        </a:p>
      </dsp:txBody>
      <dsp:txXfrm>
        <a:off x="0" y="0"/>
        <a:ext cx="5789612" cy="2460625"/>
      </dsp:txXfrm>
    </dsp:sp>
    <dsp:sp modelId="{18CBBDCA-6B40-4F43-9BD6-2E409831F563}">
      <dsp:nvSpPr>
        <dsp:cNvPr id="0" name=""/>
        <dsp:cNvSpPr/>
      </dsp:nvSpPr>
      <dsp:spPr>
        <a:xfrm>
          <a:off x="0" y="2460625"/>
          <a:ext cx="5789612" cy="0"/>
        </a:xfrm>
        <a:prstGeom prst="line">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3">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A382F989-927D-4A16-BDD8-B0F7AD9D2A4F}">
      <dsp:nvSpPr>
        <dsp:cNvPr id="0" name=""/>
        <dsp:cNvSpPr/>
      </dsp:nvSpPr>
      <dsp:spPr>
        <a:xfrm>
          <a:off x="0" y="2460625"/>
          <a:ext cx="5789612" cy="246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Must follow </a:t>
          </a:r>
          <a:r>
            <a:rPr lang="en-US" sz="4000" kern="1200" dirty="0">
              <a:solidFill>
                <a:srgbClr val="CC9900"/>
              </a:solidFill>
            </a:rPr>
            <a:t>State Statute</a:t>
          </a:r>
          <a:r>
            <a:rPr lang="en-US" sz="4000" kern="1200" dirty="0"/>
            <a:t>, to uphold fair and equal practices </a:t>
          </a:r>
          <a:endParaRPr lang="en-US" sz="4000" i="0" kern="1200" dirty="0"/>
        </a:p>
      </dsp:txBody>
      <dsp:txXfrm>
        <a:off x="0" y="2460625"/>
        <a:ext cx="5789612" cy="246062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83EFC-689F-4E91-A36B-0D6BA5749F68}">
      <dsp:nvSpPr>
        <dsp:cNvPr id="0" name=""/>
        <dsp:cNvSpPr/>
      </dsp:nvSpPr>
      <dsp:spPr>
        <a:xfrm>
          <a:off x="0" y="0"/>
          <a:ext cx="6298713"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2">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205338F1-E86C-4E46-965B-E68CF234629B}">
      <dsp:nvSpPr>
        <dsp:cNvPr id="0" name=""/>
        <dsp:cNvSpPr/>
      </dsp:nvSpPr>
      <dsp:spPr>
        <a:xfrm>
          <a:off x="0" y="0"/>
          <a:ext cx="6298713" cy="1436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t>Specifications should not be </a:t>
          </a:r>
          <a:r>
            <a:rPr lang="en-US" sz="2600" u="sng" kern="1200" dirty="0"/>
            <a:t>inauthentically narrow</a:t>
          </a:r>
        </a:p>
      </dsp:txBody>
      <dsp:txXfrm>
        <a:off x="0" y="0"/>
        <a:ext cx="6298713" cy="1436827"/>
      </dsp:txXfrm>
    </dsp:sp>
    <dsp:sp modelId="{64D775A8-E64E-45E1-8D2D-8C3A2540D241}">
      <dsp:nvSpPr>
        <dsp:cNvPr id="0" name=""/>
        <dsp:cNvSpPr/>
      </dsp:nvSpPr>
      <dsp:spPr>
        <a:xfrm>
          <a:off x="0" y="1499645"/>
          <a:ext cx="6298713" cy="0"/>
        </a:xfrm>
        <a:prstGeom prst="line">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3">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594196BE-543C-4F2A-9225-96972F91B6D4}">
      <dsp:nvSpPr>
        <dsp:cNvPr id="0" name=""/>
        <dsp:cNvSpPr/>
      </dsp:nvSpPr>
      <dsp:spPr>
        <a:xfrm>
          <a:off x="0" y="1436827"/>
          <a:ext cx="6298713" cy="1436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Should not be used to </a:t>
          </a:r>
          <a:r>
            <a:rPr lang="en-US" sz="2400" u="sng" kern="1200" dirty="0"/>
            <a:t>avoid</a:t>
          </a:r>
          <a:r>
            <a:rPr lang="en-US" sz="2400" kern="1200" dirty="0"/>
            <a:t> the bidding process</a:t>
          </a:r>
          <a:endParaRPr lang="en-US" sz="2400" i="0" kern="1200" dirty="0"/>
        </a:p>
      </dsp:txBody>
      <dsp:txXfrm>
        <a:off x="0" y="1436827"/>
        <a:ext cx="6298713" cy="1436827"/>
      </dsp:txXfrm>
    </dsp:sp>
    <dsp:sp modelId="{958929A2-B693-4E28-B16B-B18468188BF7}">
      <dsp:nvSpPr>
        <dsp:cNvPr id="0" name=""/>
        <dsp:cNvSpPr/>
      </dsp:nvSpPr>
      <dsp:spPr>
        <a:xfrm>
          <a:off x="0" y="2873655"/>
          <a:ext cx="6298713" cy="0"/>
        </a:xfrm>
        <a:prstGeom prst="line">
          <a:avLst/>
        </a:prstGeom>
        <a:solidFill>
          <a:schemeClr val="accent4">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4">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8C4F971E-7BBA-4D6E-A97A-04C366F397DD}">
      <dsp:nvSpPr>
        <dsp:cNvPr id="0" name=""/>
        <dsp:cNvSpPr/>
      </dsp:nvSpPr>
      <dsp:spPr>
        <a:xfrm>
          <a:off x="0" y="2873655"/>
          <a:ext cx="6298713" cy="1436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Should not be because previous familiarity with a vendor/have done business for a long period of time</a:t>
          </a:r>
        </a:p>
      </dsp:txBody>
      <dsp:txXfrm>
        <a:off x="0" y="2873655"/>
        <a:ext cx="6298713" cy="1436827"/>
      </dsp:txXfrm>
    </dsp:sp>
    <dsp:sp modelId="{B198B131-1810-4287-87EC-C51968310B01}">
      <dsp:nvSpPr>
        <dsp:cNvPr id="0" name=""/>
        <dsp:cNvSpPr/>
      </dsp:nvSpPr>
      <dsp:spPr>
        <a:xfrm>
          <a:off x="0" y="4310483"/>
          <a:ext cx="6298713" cy="0"/>
        </a:xfrm>
        <a:prstGeom prst="line">
          <a:avLst/>
        </a:prstGeom>
        <a:solidFill>
          <a:schemeClr val="accent5">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5">
              <a:hueOff val="0"/>
              <a:satOff val="0"/>
              <a:lumOff val="0"/>
              <a:alphaOff val="0"/>
              <a:shade val="35000"/>
              <a:satMod val="130000"/>
            </a:schemeClr>
          </a:contourClr>
        </a:sp3d>
      </dsp:spPr>
      <dsp:style>
        <a:lnRef idx="1">
          <a:scrgbClr r="0" g="0" b="0"/>
        </a:lnRef>
        <a:fillRef idx="3">
          <a:scrgbClr r="0" g="0" b="0"/>
        </a:fillRef>
        <a:effectRef idx="2">
          <a:scrgbClr r="0" g="0" b="0"/>
        </a:effectRef>
        <a:fontRef idx="minor">
          <a:schemeClr val="lt1"/>
        </a:fontRef>
      </dsp:style>
    </dsp:sp>
    <dsp:sp modelId="{6EE6D24A-9D19-4F00-A541-9E880B5C0454}">
      <dsp:nvSpPr>
        <dsp:cNvPr id="0" name=""/>
        <dsp:cNvSpPr/>
      </dsp:nvSpPr>
      <dsp:spPr>
        <a:xfrm>
          <a:off x="0" y="4310483"/>
          <a:ext cx="6298713" cy="1436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Coming to the end of a long/complex contract? </a:t>
          </a:r>
        </a:p>
        <a:p>
          <a:pPr marL="0" lvl="0" indent="0" algn="l" defTabSz="1244600">
            <a:lnSpc>
              <a:spcPct val="90000"/>
            </a:lnSpc>
            <a:spcBef>
              <a:spcPct val="0"/>
            </a:spcBef>
            <a:spcAft>
              <a:spcPct val="35000"/>
            </a:spcAft>
            <a:buNone/>
          </a:pPr>
          <a:r>
            <a:rPr lang="en-US" sz="2800" i="1" kern="1200" dirty="0"/>
            <a:t>Should not award out of convenience/lack of planning </a:t>
          </a:r>
          <a:endParaRPr lang="en-US" sz="2800" kern="1200" dirty="0"/>
        </a:p>
      </dsp:txBody>
      <dsp:txXfrm>
        <a:off x="0" y="4310483"/>
        <a:ext cx="6298713" cy="14368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2C73966-5963-4F75-9457-3DC5DA642F1B}" type="datetimeFigureOut">
              <a:rPr lang="en-US" smtClean="0"/>
              <a:t>11/2/2023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89D33C7E-E0B0-4733-85E9-888949C108EA}"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00826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C73966-5963-4F75-9457-3DC5DA642F1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176366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C73966-5963-4F75-9457-3DC5DA642F1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370380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C73966-5963-4F75-9457-3DC5DA642F1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170377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C73966-5963-4F75-9457-3DC5DA642F1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33C7E-E0B0-4733-85E9-888949C108EA}"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594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C73966-5963-4F75-9457-3DC5DA642F1B}"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410761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C73966-5963-4F75-9457-3DC5DA642F1B}"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12266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C73966-5963-4F75-9457-3DC5DA642F1B}"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165031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73966-5963-4F75-9457-3DC5DA642F1B}"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318902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C73966-5963-4F75-9457-3DC5DA642F1B}"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393925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C73966-5963-4F75-9457-3DC5DA642F1B}"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33C7E-E0B0-4733-85E9-888949C108EA}" type="slidenum">
              <a:rPr lang="en-US" smtClean="0"/>
              <a:t>‹#›</a:t>
            </a:fld>
            <a:endParaRPr lang="en-US"/>
          </a:p>
        </p:txBody>
      </p:sp>
    </p:spTree>
    <p:extLst>
      <p:ext uri="{BB962C8B-B14F-4D97-AF65-F5344CB8AC3E}">
        <p14:creationId xmlns:p14="http://schemas.microsoft.com/office/powerpoint/2010/main" val="412596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2C73966-5963-4F75-9457-3DC5DA642F1B}" type="datetimeFigureOut">
              <a:rPr lang="en-US" smtClean="0"/>
              <a:t>11/2/2023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89D33C7E-E0B0-4733-85E9-888949C108EA}" type="slidenum">
              <a:rPr lang="en-US" smtClean="0"/>
              <a:t>‹#›</a:t>
            </a:fld>
            <a:endParaRPr lang="en-US"/>
          </a:p>
        </p:txBody>
      </p:sp>
    </p:spTree>
    <p:extLst>
      <p:ext uri="{BB962C8B-B14F-4D97-AF65-F5344CB8AC3E}">
        <p14:creationId xmlns:p14="http://schemas.microsoft.com/office/powerpoint/2010/main" val="7981781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diagramLayout" Target="../diagrams/layout5.xml"/><Relationship Id="rId7" Type="http://schemas.openxmlformats.org/officeDocument/2006/relationships/image" Target="../media/image20.pn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diagramLayout" Target="../diagrams/layout6.xml"/><Relationship Id="rId7" Type="http://schemas.openxmlformats.org/officeDocument/2006/relationships/image" Target="../media/image22.pn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nebraskalegislature.gov/laws/browse-chapters.php?chapter=81" TargetMode="Externa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17.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nebraskalegislature.gov/laws/browse-chapters.php?chapter=73" TargetMode="Externa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nebraskalegislature.gov/laws/statutes.php?statute=73-507" TargetMode="Externa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nebraskalegislature.gov/laws/statutes.php?statute=73-507" TargetMode="Externa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nebraskalegislature.gov/laws/statutes.php?statute=73-507" TargetMode="Externa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nebraskalegislature.gov/laws/statutes.php?statute=73-507" TargetMode="Externa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nebraskalegislature.gov/laws/statutes.php?statute=73-507" TargetMode="Externa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diagramLayout" Target="../diagrams/layout7.xml"/><Relationship Id="rId7" Type="http://schemas.openxmlformats.org/officeDocument/2006/relationships/image" Target="../media/image28.pn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3" Type="http://schemas.openxmlformats.org/officeDocument/2006/relationships/image" Target="../media/image31.svg"/><Relationship Id="rId7" Type="http://schemas.openxmlformats.org/officeDocument/2006/relationships/image" Target="../media/image35.sv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svg"/><Relationship Id="rId4" Type="http://schemas.openxmlformats.org/officeDocument/2006/relationships/image" Target="../media/image3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hyperlink" Target="https://www.naspovaluepoint.org/faq/what-is-the-participating-addendum-pa/#:~:text=any%20other%20additional-,A%20Participating%20Addendum%20is%20a%20bilateral%20agreement%20executed%20by%20a,procedures%2C%20or%20other%20terms%20and" TargetMode="External"/><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39.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13.svg"/><Relationship Id="rId4" Type="http://schemas.openxmlformats.org/officeDocument/2006/relationships/diagramQuickStyle" Target="../diagrams/quickStyle2.xml"/><Relationship Id="rId9" Type="http://schemas.openxmlformats.org/officeDocument/2006/relationships/image" Target="../media/image12.png"/></Relationships>
</file>

<file path=ppt/slides/_rels/slide50.xml.rels><?xml version="1.0" encoding="UTF-8" standalone="yes"?>
<Relationships xmlns="http://schemas.openxmlformats.org/package/2006/relationships"><Relationship Id="rId3" Type="http://schemas.openxmlformats.org/officeDocument/2006/relationships/image" Target="../media/image43.sv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diagramLayout" Target="../diagrams/layout3.xml"/><Relationship Id="rId7" Type="http://schemas.openxmlformats.org/officeDocument/2006/relationships/image" Target="../media/image18.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21.svg"/><Relationship Id="rId4" Type="http://schemas.openxmlformats.org/officeDocument/2006/relationships/diagramQuickStyle" Target="../diagrams/quickStyle3.xml"/><Relationship Id="rId9" Type="http://schemas.openxmlformats.org/officeDocument/2006/relationships/image" Target="../media/image20.png"/></Relationships>
</file>

<file path=ppt/slides/_rels/slide60.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50.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hyperlink" Target="https://das.nebraska.gov/forms/index.html#mat" TargetMode="External"/><Relationship Id="rId7" Type="http://schemas.openxmlformats.org/officeDocument/2006/relationships/hyperlink" Target="https://das.nebraska.gov/nis/training_manuals-9.1/Procurement/Lesson%203/Enter%20a%20Deviation%20Request%20(08)%20for%20a%20Service%20Contract/Publishing%20Content/Training%20Guide/Procurement_TRAIN.docx" TargetMode="External"/><Relationship Id="rId2" Type="http://schemas.openxmlformats.org/officeDocument/2006/relationships/hyperlink" Target="https://das.nebraska.gov/materiel/purchase_bureau/docs/manuals/2017%20Procurement%20Manual.pdf" TargetMode="External"/><Relationship Id="rId1" Type="http://schemas.openxmlformats.org/officeDocument/2006/relationships/slideLayout" Target="../slideLayouts/slideLayout2.xml"/><Relationship Id="rId6" Type="http://schemas.openxmlformats.org/officeDocument/2006/relationships/hyperlink" Target="chrome-extension://efaidnbmnnnibpcajpcglclefindmkaj/https:/das.nebraska.gov/materiel/docs/pdf/Unrestricted%20Open%20Market%20Purchase%20Authority%20FY2023-2024%20-%20Final.pdf" TargetMode="External"/><Relationship Id="rId5" Type="http://schemas.openxmlformats.org/officeDocument/2006/relationships/hyperlink" Target="https://nebraskalegislature.gov/laws/browse-chapters.php?chapter=81" TargetMode="External"/><Relationship Id="rId4" Type="http://schemas.openxmlformats.org/officeDocument/2006/relationships/hyperlink" Target="https://nebraskalegislature.gov/laws/browse-chapters.php?chapter=7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diagramLayout" Target="../diagrams/layout4.xml"/><Relationship Id="rId7" Type="http://schemas.openxmlformats.org/officeDocument/2006/relationships/image" Target="../media/image12.png"/><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081973"/>
            <a:ext cx="8502216" cy="1646302"/>
          </a:xfrm>
        </p:spPr>
        <p:txBody>
          <a:bodyPr>
            <a:normAutofit fontScale="90000"/>
          </a:bodyPr>
          <a:lstStyle/>
          <a:p>
            <a:pPr algn="ctr"/>
            <a:r>
              <a:rPr lang="en-US" dirty="0"/>
              <a:t>Deviations in Procurement </a:t>
            </a:r>
          </a:p>
        </p:txBody>
      </p:sp>
      <p:pic>
        <p:nvPicPr>
          <p:cNvPr id="1036" name="Picture 12" descr="Official Nebraska Department of Administrative Services Logo">
            <a:extLst>
              <a:ext uri="{FF2B5EF4-FFF2-40B4-BE49-F238E27FC236}">
                <a16:creationId xmlns:a16="http://schemas.microsoft.com/office/drawing/2014/main" id="{A3604BB0-AC0C-1E1D-085B-097E5A8F5A8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7000"/>
                    </a14:imgEffect>
                    <a14:imgEffect>
                      <a14:brightnessContrast bright="42000" contrast="-38000"/>
                    </a14:imgEffect>
                  </a14:imgLayer>
                </a14:imgProps>
              </a:ext>
              <a:ext uri="{28A0092B-C50C-407E-A947-70E740481C1C}">
                <a14:useLocalDpi xmlns:a14="http://schemas.microsoft.com/office/drawing/2010/main" val="0"/>
              </a:ext>
            </a:extLst>
          </a:blip>
          <a:srcRect/>
          <a:stretch>
            <a:fillRect/>
          </a:stretch>
        </p:blipFill>
        <p:spPr bwMode="auto">
          <a:xfrm>
            <a:off x="4213422" y="3952876"/>
            <a:ext cx="3102844" cy="1268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90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D69F-1403-4DE6-A22B-B4C9059E0155}"/>
              </a:ext>
            </a:extLst>
          </p:cNvPr>
          <p:cNvSpPr>
            <a:spLocks noGrp="1"/>
          </p:cNvSpPr>
          <p:nvPr>
            <p:ph type="title" idx="4294967295"/>
          </p:nvPr>
        </p:nvSpPr>
        <p:spPr>
          <a:xfrm>
            <a:off x="0" y="915988"/>
            <a:ext cx="3548063" cy="4092575"/>
          </a:xfrm>
        </p:spPr>
        <p:txBody>
          <a:bodyPr anchor="ctr">
            <a:normAutofit/>
          </a:bodyPr>
          <a:lstStyle/>
          <a:p>
            <a:pPr algn="ctr">
              <a:lnSpc>
                <a:spcPct val="90000"/>
              </a:lnSpc>
            </a:pPr>
            <a:r>
              <a:rPr lang="en-US" sz="2800" dirty="0"/>
              <a:t>Dollar Thresholds:</a:t>
            </a:r>
            <a:br>
              <a:rPr lang="en-US" sz="3100" dirty="0">
                <a:solidFill>
                  <a:schemeClr val="accent3">
                    <a:lumMod val="75000"/>
                  </a:schemeClr>
                </a:solidFill>
              </a:rPr>
            </a:br>
            <a:br>
              <a:rPr lang="en-US" sz="3100" dirty="0">
                <a:solidFill>
                  <a:schemeClr val="accent3">
                    <a:lumMod val="75000"/>
                  </a:schemeClr>
                </a:solidFill>
              </a:rPr>
            </a:br>
            <a:r>
              <a:rPr lang="en-US" sz="4400" i="1" dirty="0">
                <a:solidFill>
                  <a:schemeClr val="accent2">
                    <a:lumMod val="75000"/>
                  </a:schemeClr>
                </a:solidFill>
              </a:rPr>
              <a:t>Services</a:t>
            </a:r>
          </a:p>
        </p:txBody>
      </p:sp>
      <p:graphicFrame>
        <p:nvGraphicFramePr>
          <p:cNvPr id="25" name="Content Placeholder 2">
            <a:extLst>
              <a:ext uri="{FF2B5EF4-FFF2-40B4-BE49-F238E27FC236}">
                <a16:creationId xmlns:a16="http://schemas.microsoft.com/office/drawing/2014/main" id="{A175A74D-DF9F-F092-707E-3007B384125D}"/>
              </a:ext>
            </a:extLst>
          </p:cNvPr>
          <p:cNvGraphicFramePr>
            <a:graphicFrameLocks noGrp="1"/>
          </p:cNvGraphicFramePr>
          <p:nvPr>
            <p:ph idx="4294967295"/>
            <p:extLst>
              <p:ext uri="{D42A27DB-BD31-4B8C-83A1-F6EECF244321}">
                <p14:modId xmlns:p14="http://schemas.microsoft.com/office/powerpoint/2010/main" val="22421602"/>
              </p:ext>
            </p:extLst>
          </p:nvPr>
        </p:nvGraphicFramePr>
        <p:xfrm>
          <a:off x="4494359" y="915987"/>
          <a:ext cx="6656387" cy="5484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B6CC2DD1-3ECD-034B-EFC1-78B344762EE6}"/>
              </a:ext>
            </a:extLst>
          </p:cNvPr>
          <p:cNvCxnSpPr/>
          <p:nvPr/>
        </p:nvCxnSpPr>
        <p:spPr>
          <a:xfrm>
            <a:off x="4369448" y="832012"/>
            <a:ext cx="0" cy="447675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Graphic 2" descr="Boardroom with solid fill">
            <a:extLst>
              <a:ext uri="{FF2B5EF4-FFF2-40B4-BE49-F238E27FC236}">
                <a16:creationId xmlns:a16="http://schemas.microsoft.com/office/drawing/2014/main" id="{0E47D958-A33C-C3B0-C85D-72E79AFA357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16831" y="3658393"/>
            <a:ext cx="914400" cy="914400"/>
          </a:xfrm>
          <a:prstGeom prst="rect">
            <a:avLst/>
          </a:prstGeom>
        </p:spPr>
      </p:pic>
    </p:spTree>
    <p:extLst>
      <p:ext uri="{BB962C8B-B14F-4D97-AF65-F5344CB8AC3E}">
        <p14:creationId xmlns:p14="http://schemas.microsoft.com/office/powerpoint/2010/main" val="301476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graphicEl>
                                              <a:dgm id="{7DD65FA1-5D07-4049-AE77-8F1244BEA98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graphicEl>
                                              <a:dgm id="{8E9D7136-8168-49E0-AAFA-E2DAD685CD2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graphicEl>
                                              <a:dgm id="{65A3A8C9-24F2-49CC-88C9-EA0642FCA9B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graphicEl>
                                              <a:dgm id="{AFB49053-C108-4701-9815-D70C6B96C4A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uiExpand="1">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962055"/>
            <a:ext cx="8502216" cy="1646302"/>
          </a:xfrm>
        </p:spPr>
        <p:txBody>
          <a:bodyPr>
            <a:normAutofit fontScale="90000"/>
          </a:bodyPr>
          <a:lstStyle/>
          <a:p>
            <a:pPr algn="ctr"/>
            <a:r>
              <a:rPr lang="en-US" dirty="0">
                <a:solidFill>
                  <a:schemeClr val="bg1"/>
                </a:solidFill>
              </a:rPr>
              <a:t>Now That we Have Context for Standard Procurement Procedure</a:t>
            </a:r>
          </a:p>
        </p:txBody>
      </p:sp>
    </p:spTree>
    <p:extLst>
      <p:ext uri="{BB962C8B-B14F-4D97-AF65-F5344CB8AC3E}">
        <p14:creationId xmlns:p14="http://schemas.microsoft.com/office/powerpoint/2010/main" val="4117531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3901933"/>
            <a:ext cx="8502216" cy="1646302"/>
          </a:xfrm>
        </p:spPr>
        <p:txBody>
          <a:bodyPr>
            <a:normAutofit fontScale="90000"/>
          </a:bodyPr>
          <a:lstStyle/>
          <a:p>
            <a:pPr algn="ctr"/>
            <a:r>
              <a:rPr lang="en-US" dirty="0">
                <a:solidFill>
                  <a:schemeClr val="bg1"/>
                </a:solidFill>
              </a:rPr>
              <a:t>Let’s Examine </a:t>
            </a:r>
            <a:r>
              <a:rPr lang="en-US" dirty="0">
                <a:solidFill>
                  <a:srgbClr val="CC9900"/>
                </a:solidFill>
              </a:rPr>
              <a:t>Laws</a:t>
            </a:r>
            <a:r>
              <a:rPr lang="en-US" dirty="0">
                <a:solidFill>
                  <a:schemeClr val="accent1">
                    <a:lumMod val="60000"/>
                    <a:lumOff val="40000"/>
                  </a:schemeClr>
                </a:solidFill>
              </a:rPr>
              <a:t> </a:t>
            </a:r>
            <a:r>
              <a:rPr lang="en-US" dirty="0">
                <a:solidFill>
                  <a:schemeClr val="bg1"/>
                </a:solidFill>
              </a:rPr>
              <a:t>Around </a:t>
            </a:r>
            <a:r>
              <a:rPr lang="en-US" dirty="0">
                <a:solidFill>
                  <a:srgbClr val="CC9900"/>
                </a:solidFill>
              </a:rPr>
              <a:t>Procurement, </a:t>
            </a:r>
            <a:r>
              <a:rPr lang="en-US" dirty="0">
                <a:solidFill>
                  <a:schemeClr val="bg1"/>
                </a:solidFill>
              </a:rPr>
              <a:t>and divergences from the Standard Procedure</a:t>
            </a:r>
          </a:p>
        </p:txBody>
      </p:sp>
    </p:spTree>
    <p:extLst>
      <p:ext uri="{BB962C8B-B14F-4D97-AF65-F5344CB8AC3E}">
        <p14:creationId xmlns:p14="http://schemas.microsoft.com/office/powerpoint/2010/main" val="186519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749D5-9DCF-B7F6-EA93-B5D0D7FD10F8}"/>
              </a:ext>
            </a:extLst>
          </p:cNvPr>
          <p:cNvSpPr>
            <a:spLocks noGrp="1"/>
          </p:cNvSpPr>
          <p:nvPr>
            <p:ph type="title" idx="4294967295"/>
          </p:nvPr>
        </p:nvSpPr>
        <p:spPr>
          <a:xfrm>
            <a:off x="0" y="847725"/>
            <a:ext cx="3548063" cy="4092575"/>
          </a:xfrm>
        </p:spPr>
        <p:txBody>
          <a:bodyPr anchor="ctr">
            <a:normAutofit/>
          </a:bodyPr>
          <a:lstStyle/>
          <a:p>
            <a:pPr algn="ctr"/>
            <a:r>
              <a:rPr lang="en-US" sz="3200" dirty="0"/>
              <a:t>Differences between </a:t>
            </a:r>
            <a:r>
              <a:rPr lang="en-US" sz="3200" u="sng" dirty="0">
                <a:solidFill>
                  <a:srgbClr val="CC9900"/>
                </a:solidFill>
              </a:rPr>
              <a:t>Exception</a:t>
            </a:r>
            <a:r>
              <a:rPr lang="en-US" sz="3200" dirty="0">
                <a:solidFill>
                  <a:schemeClr val="accent1">
                    <a:lumMod val="60000"/>
                    <a:lumOff val="40000"/>
                  </a:schemeClr>
                </a:solidFill>
              </a:rPr>
              <a:t> </a:t>
            </a:r>
            <a:r>
              <a:rPr lang="en-US" sz="3200" dirty="0"/>
              <a:t>and</a:t>
            </a:r>
            <a:r>
              <a:rPr lang="en-US" sz="3200" dirty="0">
                <a:solidFill>
                  <a:schemeClr val="accent1">
                    <a:lumMod val="60000"/>
                    <a:lumOff val="40000"/>
                  </a:schemeClr>
                </a:solidFill>
              </a:rPr>
              <a:t> </a:t>
            </a:r>
            <a:r>
              <a:rPr lang="en-US" sz="3200" u="sng" dirty="0">
                <a:solidFill>
                  <a:srgbClr val="CC9900"/>
                </a:solidFill>
              </a:rPr>
              <a:t>Exemption</a:t>
            </a:r>
          </a:p>
        </p:txBody>
      </p:sp>
      <p:graphicFrame>
        <p:nvGraphicFramePr>
          <p:cNvPr id="32" name="Content Placeholder 2">
            <a:extLst>
              <a:ext uri="{FF2B5EF4-FFF2-40B4-BE49-F238E27FC236}">
                <a16:creationId xmlns:a16="http://schemas.microsoft.com/office/drawing/2014/main" id="{2B70B74B-6BF3-25AD-6DF2-287C7C6EF475}"/>
              </a:ext>
            </a:extLst>
          </p:cNvPr>
          <p:cNvGraphicFramePr>
            <a:graphicFrameLocks noGrp="1"/>
          </p:cNvGraphicFramePr>
          <p:nvPr>
            <p:ph idx="4294967295"/>
            <p:extLst>
              <p:ext uri="{D42A27DB-BD31-4B8C-83A1-F6EECF244321}">
                <p14:modId xmlns:p14="http://schemas.microsoft.com/office/powerpoint/2010/main" val="422942888"/>
              </p:ext>
            </p:extLst>
          </p:nvPr>
        </p:nvGraphicFramePr>
        <p:xfrm>
          <a:off x="4093031" y="968375"/>
          <a:ext cx="7131696"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256B0792-FED0-4523-49CC-787DA1669168}"/>
              </a:ext>
            </a:extLst>
          </p:cNvPr>
          <p:cNvCxnSpPr/>
          <p:nvPr/>
        </p:nvCxnSpPr>
        <p:spPr>
          <a:xfrm>
            <a:off x="3723437" y="571500"/>
            <a:ext cx="0" cy="5438775"/>
          </a:xfrm>
          <a:prstGeom prst="line">
            <a:avLst/>
          </a:prstGeom>
        </p:spPr>
        <p:style>
          <a:lnRef idx="1">
            <a:schemeClr val="accent1"/>
          </a:lnRef>
          <a:fillRef idx="0">
            <a:schemeClr val="accent1"/>
          </a:fillRef>
          <a:effectRef idx="0">
            <a:schemeClr val="accent1"/>
          </a:effectRef>
          <a:fontRef idx="minor">
            <a:schemeClr val="tx1"/>
          </a:fontRef>
        </p:style>
      </p:cxnSp>
      <p:pic>
        <p:nvPicPr>
          <p:cNvPr id="4" name="Graphic 3" descr="Circular flowchart with solid fill">
            <a:extLst>
              <a:ext uri="{FF2B5EF4-FFF2-40B4-BE49-F238E27FC236}">
                <a16:creationId xmlns:a16="http://schemas.microsoft.com/office/drawing/2014/main" id="{DD2FC1A3-26B8-D453-C6D6-F753904BFBD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16831" y="4025900"/>
            <a:ext cx="914400" cy="914400"/>
          </a:xfrm>
          <a:prstGeom prst="rect">
            <a:avLst/>
          </a:prstGeom>
        </p:spPr>
      </p:pic>
    </p:spTree>
    <p:extLst>
      <p:ext uri="{BB962C8B-B14F-4D97-AF65-F5344CB8AC3E}">
        <p14:creationId xmlns:p14="http://schemas.microsoft.com/office/powerpoint/2010/main" val="341308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graphicEl>
                                              <a:dgm id="{9060D80E-3EFE-48C3-BAAB-B053D2B50D0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graphicEl>
                                              <a:dgm id="{E64F5ED2-D3E0-432E-98D7-32DB7A1C30B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graphicEl>
                                              <a:dgm id="{18CBBDCA-6B40-4F43-9BD6-2E409831F56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graphicEl>
                                              <a:dgm id="{A382F989-927D-4A16-BDD8-B0F7AD9D2A4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2276637" y="1040120"/>
            <a:ext cx="8502216" cy="1646302"/>
          </a:xfrm>
        </p:spPr>
        <p:txBody>
          <a:bodyPr>
            <a:normAutofit fontScale="90000"/>
          </a:bodyPr>
          <a:lstStyle/>
          <a:p>
            <a:pPr algn="ctr"/>
            <a:r>
              <a:rPr lang="en-US" dirty="0">
                <a:solidFill>
                  <a:schemeClr val="bg1"/>
                </a:solidFill>
              </a:rPr>
              <a:t>WARNING ON EXEMPTIONS!</a:t>
            </a:r>
            <a:r>
              <a:rPr lang="en-US" dirty="0">
                <a:solidFill>
                  <a:schemeClr val="accent1">
                    <a:lumMod val="60000"/>
                    <a:lumOff val="40000"/>
                  </a:schemeClr>
                </a:solidFill>
              </a:rPr>
              <a:t> </a:t>
            </a:r>
            <a:br>
              <a:rPr lang="en-US" dirty="0">
                <a:solidFill>
                  <a:schemeClr val="accent1">
                    <a:lumMod val="60000"/>
                    <a:lumOff val="40000"/>
                  </a:schemeClr>
                </a:solidFill>
              </a:rPr>
            </a:br>
            <a:endParaRPr lang="en-US" sz="3100" i="1" u="sng" dirty="0">
              <a:solidFill>
                <a:srgbClr val="CC9900"/>
              </a:solidFill>
            </a:endParaRPr>
          </a:p>
        </p:txBody>
      </p:sp>
      <p:sp>
        <p:nvSpPr>
          <p:cNvPr id="3" name="TextBox 2">
            <a:extLst>
              <a:ext uri="{FF2B5EF4-FFF2-40B4-BE49-F238E27FC236}">
                <a16:creationId xmlns:a16="http://schemas.microsoft.com/office/drawing/2014/main" id="{060C7E88-21A7-81DB-3DAB-276491CEC9B2}"/>
              </a:ext>
            </a:extLst>
          </p:cNvPr>
          <p:cNvSpPr txBox="1"/>
          <p:nvPr/>
        </p:nvSpPr>
        <p:spPr>
          <a:xfrm>
            <a:off x="1844892" y="2368922"/>
            <a:ext cx="9650186"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rgbClr val="CC9900"/>
                </a:solidFill>
              </a:rPr>
              <a:t>Just because the particular purchase might be exempt from standard procurement law, DOES NOT MEAN THAT NO LAWS APPLY (situation-specific laws may govern)</a:t>
            </a:r>
          </a:p>
          <a:p>
            <a:pPr marL="285750" indent="-285750">
              <a:buFont typeface="Arial" panose="020B0604020202020204" pitchFamily="34" charset="0"/>
              <a:buChar char="•"/>
            </a:pPr>
            <a:endParaRPr lang="en-US" sz="2800" dirty="0">
              <a:solidFill>
                <a:srgbClr val="CC9900"/>
              </a:solidFill>
            </a:endParaRPr>
          </a:p>
          <a:p>
            <a:pPr marL="285750" indent="-285750">
              <a:buFont typeface="Arial" panose="020B0604020202020204" pitchFamily="34" charset="0"/>
              <a:buChar char="•"/>
            </a:pPr>
            <a:r>
              <a:rPr lang="en-US" sz="2800" dirty="0">
                <a:solidFill>
                  <a:srgbClr val="CC9900"/>
                </a:solidFill>
              </a:rPr>
              <a:t>Exemptions may not be from </a:t>
            </a:r>
            <a:r>
              <a:rPr lang="en-US" sz="2800" i="1" dirty="0">
                <a:solidFill>
                  <a:srgbClr val="CC9900"/>
                </a:solidFill>
              </a:rPr>
              <a:t>all </a:t>
            </a:r>
            <a:r>
              <a:rPr lang="en-US" sz="2800" dirty="0">
                <a:solidFill>
                  <a:srgbClr val="CC9900"/>
                </a:solidFill>
              </a:rPr>
              <a:t>standard procurement law – just </a:t>
            </a:r>
            <a:r>
              <a:rPr lang="en-US" sz="2800" i="1" dirty="0">
                <a:solidFill>
                  <a:srgbClr val="CC9900"/>
                </a:solidFill>
              </a:rPr>
              <a:t>some </a:t>
            </a:r>
            <a:r>
              <a:rPr lang="en-US" sz="2800" dirty="0">
                <a:solidFill>
                  <a:srgbClr val="CC9900"/>
                </a:solidFill>
              </a:rPr>
              <a:t>procurement law (e.g., contracts still must be entered into the accounting system)</a:t>
            </a:r>
          </a:p>
          <a:p>
            <a:endParaRPr lang="en-US" sz="2800" dirty="0">
              <a:solidFill>
                <a:srgbClr val="CC9900"/>
              </a:solidFill>
            </a:endParaRPr>
          </a:p>
          <a:p>
            <a:pPr marL="285750" indent="-285750">
              <a:buFont typeface="Arial" panose="020B0604020202020204" pitchFamily="34" charset="0"/>
              <a:buChar char="•"/>
            </a:pPr>
            <a:r>
              <a:rPr lang="en-US" sz="2800" dirty="0">
                <a:solidFill>
                  <a:srgbClr val="CC9900"/>
                </a:solidFill>
              </a:rPr>
              <a:t>Consult your friendly agency legal professional</a:t>
            </a:r>
            <a:endParaRPr lang="en-US" sz="2800" dirty="0"/>
          </a:p>
        </p:txBody>
      </p:sp>
      <p:pic>
        <p:nvPicPr>
          <p:cNvPr id="5" name="Graphic 4" descr="Siren with solid fill">
            <a:extLst>
              <a:ext uri="{FF2B5EF4-FFF2-40B4-BE49-F238E27FC236}">
                <a16:creationId xmlns:a16="http://schemas.microsoft.com/office/drawing/2014/main" id="{43F512D9-BD86-C871-855B-D8A424E78D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26702" y="518760"/>
            <a:ext cx="1784350" cy="1784350"/>
          </a:xfrm>
          <a:prstGeom prst="rect">
            <a:avLst/>
          </a:prstGeom>
        </p:spPr>
      </p:pic>
      <p:pic>
        <p:nvPicPr>
          <p:cNvPr id="6" name="Graphic 5" descr="Siren with solid fill">
            <a:extLst>
              <a:ext uri="{FF2B5EF4-FFF2-40B4-BE49-F238E27FC236}">
                <a16:creationId xmlns:a16="http://schemas.microsoft.com/office/drawing/2014/main" id="{07308405-F29A-4F9C-D462-019C669C24C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91040" y="518760"/>
            <a:ext cx="1784350" cy="1784350"/>
          </a:xfrm>
          <a:prstGeom prst="rect">
            <a:avLst/>
          </a:prstGeom>
        </p:spPr>
      </p:pic>
    </p:spTree>
    <p:extLst>
      <p:ext uri="{BB962C8B-B14F-4D97-AF65-F5344CB8AC3E}">
        <p14:creationId xmlns:p14="http://schemas.microsoft.com/office/powerpoint/2010/main" val="127125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605849"/>
            <a:ext cx="8502216" cy="1646302"/>
          </a:xfrm>
        </p:spPr>
        <p:txBody>
          <a:bodyPr>
            <a:normAutofit fontScale="90000"/>
          </a:bodyPr>
          <a:lstStyle/>
          <a:p>
            <a:pPr algn="ctr"/>
            <a:r>
              <a:rPr lang="en-US" dirty="0">
                <a:solidFill>
                  <a:schemeClr val="bg1"/>
                </a:solidFill>
              </a:rPr>
              <a:t>Procurement</a:t>
            </a:r>
            <a:r>
              <a:rPr lang="en-US" dirty="0">
                <a:solidFill>
                  <a:schemeClr val="accent1">
                    <a:lumMod val="60000"/>
                    <a:lumOff val="40000"/>
                  </a:schemeClr>
                </a:solidFill>
              </a:rPr>
              <a:t> </a:t>
            </a:r>
            <a:r>
              <a:rPr lang="en-US" dirty="0">
                <a:solidFill>
                  <a:srgbClr val="CC9900"/>
                </a:solidFill>
              </a:rPr>
              <a:t>Laws</a:t>
            </a:r>
            <a:r>
              <a:rPr lang="en-US" dirty="0">
                <a:solidFill>
                  <a:schemeClr val="accent1">
                    <a:lumMod val="60000"/>
                    <a:lumOff val="40000"/>
                  </a:schemeClr>
                </a:solidFill>
              </a:rPr>
              <a:t> </a:t>
            </a:r>
            <a:r>
              <a:rPr lang="en-US" dirty="0">
                <a:solidFill>
                  <a:schemeClr val="bg1"/>
                </a:solidFill>
              </a:rPr>
              <a:t>and </a:t>
            </a:r>
            <a:r>
              <a:rPr lang="en-US" dirty="0">
                <a:solidFill>
                  <a:srgbClr val="CC9900"/>
                </a:solidFill>
              </a:rPr>
              <a:t>State Statutes</a:t>
            </a:r>
            <a:endParaRPr lang="en-US" i="1" u="sng" dirty="0">
              <a:solidFill>
                <a:srgbClr val="CC9900"/>
              </a:solidFill>
            </a:endParaRPr>
          </a:p>
        </p:txBody>
      </p:sp>
    </p:spTree>
    <p:extLst>
      <p:ext uri="{BB962C8B-B14F-4D97-AF65-F5344CB8AC3E}">
        <p14:creationId xmlns:p14="http://schemas.microsoft.com/office/powerpoint/2010/main" val="2798904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32295" y="651161"/>
            <a:ext cx="4109508" cy="5224724"/>
          </a:xfrm>
        </p:spPr>
        <p:txBody>
          <a:bodyPr anchor="ctr">
            <a:normAutofit/>
          </a:bodyPr>
          <a:lstStyle/>
          <a:p>
            <a:pPr algn="ctr"/>
            <a:r>
              <a:rPr lang="en-US" sz="3200" dirty="0"/>
              <a:t>Nebraska Revised Statutes </a:t>
            </a:r>
            <a:r>
              <a:rPr lang="en-US" sz="3200" u="sng" dirty="0">
                <a:solidFill>
                  <a:srgbClr val="CC9900"/>
                </a:solidFill>
                <a:hlinkClick r:id="rId2">
                  <a:extLst>
                    <a:ext uri="{A12FA001-AC4F-418D-AE19-62706E023703}">
                      <ahyp:hlinkClr xmlns:ahyp="http://schemas.microsoft.com/office/drawing/2018/hyperlinkcolor" val="tx"/>
                    </a:ext>
                  </a:extLst>
                </a:hlinkClick>
              </a:rPr>
              <a:t>81</a:t>
            </a:r>
            <a:r>
              <a:rPr lang="en-US" sz="3200" u="sng" dirty="0">
                <a:solidFill>
                  <a:srgbClr val="CC9900"/>
                </a:solidFill>
              </a:rPr>
              <a:t>-161.01</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241804" y="816638"/>
            <a:ext cx="6040713" cy="5224724"/>
          </a:xfrm>
        </p:spPr>
        <p:txBody>
          <a:bodyPr anchor="ctr">
            <a:normAutofit/>
          </a:bodyPr>
          <a:lstStyle/>
          <a:p>
            <a:r>
              <a:rPr lang="en-US" sz="2400" dirty="0"/>
              <a:t>Goods Exceptions: “Competitive bids; time requirements; waiver.”</a:t>
            </a:r>
          </a:p>
          <a:p>
            <a:pPr lvl="1"/>
            <a:r>
              <a:rPr lang="en-US" sz="1800" dirty="0"/>
              <a:t>“A minimum of fifteen days shall elapse between the time formal bids are advertised and the time of their opening, except that this requirement may be waived by the materiel administrator upon a showing by the using agency of an emergency, sole or specialized source, or other unique requirement.”</a:t>
            </a:r>
          </a:p>
        </p:txBody>
      </p:sp>
      <p:cxnSp>
        <p:nvCxnSpPr>
          <p:cNvPr id="4" name="Straight Connector 3">
            <a:extLst>
              <a:ext uri="{FF2B5EF4-FFF2-40B4-BE49-F238E27FC236}">
                <a16:creationId xmlns:a16="http://schemas.microsoft.com/office/drawing/2014/main" id="{2240D16C-CBA7-0C20-5BEA-ED0914352E72}"/>
              </a:ext>
            </a:extLst>
          </p:cNvPr>
          <p:cNvCxnSpPr>
            <a:cxnSpLocks/>
          </p:cNvCxnSpPr>
          <p:nvPr/>
        </p:nvCxnSpPr>
        <p:spPr>
          <a:xfrm>
            <a:off x="4167017" y="1420690"/>
            <a:ext cx="0" cy="401661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31F05BAC-C584-7349-D45C-E93EA0723E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60004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32295" y="651161"/>
            <a:ext cx="4109508" cy="5224724"/>
          </a:xfrm>
        </p:spPr>
        <p:txBody>
          <a:bodyPr anchor="ctr">
            <a:normAutofit/>
          </a:bodyPr>
          <a:lstStyle/>
          <a:p>
            <a:pPr algn="ctr"/>
            <a:r>
              <a:rPr lang="en-US" sz="3200" dirty="0"/>
              <a:t>Goods Exemptions </a:t>
            </a:r>
            <a:r>
              <a:rPr lang="en-US" sz="3200" u="sng" dirty="0">
                <a:solidFill>
                  <a:srgbClr val="CC9900"/>
                </a:solidFill>
              </a:rPr>
              <a:t>81-146</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241804" y="816638"/>
            <a:ext cx="6040713" cy="5224724"/>
          </a:xfrm>
        </p:spPr>
        <p:txBody>
          <a:bodyPr anchor="ctr">
            <a:normAutofit/>
          </a:bodyPr>
          <a:lstStyle/>
          <a:p>
            <a:r>
              <a:rPr lang="en-US" sz="2400" dirty="0"/>
              <a:t>Erection, construction, or original equipment of any building or addition thereto</a:t>
            </a:r>
          </a:p>
          <a:p>
            <a:r>
              <a:rPr lang="en-US" sz="2400" dirty="0"/>
              <a:t>Construction of any road or bridge </a:t>
            </a:r>
          </a:p>
          <a:p>
            <a:r>
              <a:rPr lang="en-US" sz="2400" dirty="0"/>
              <a:t>Performance of any “like work” (to above)</a:t>
            </a:r>
          </a:p>
          <a:p>
            <a:r>
              <a:rPr lang="en-US" sz="2400" dirty="0"/>
              <a:t>Products used by inmates (CSI) </a:t>
            </a:r>
          </a:p>
          <a:p>
            <a:r>
              <a:rPr lang="en-US" sz="2400" dirty="0"/>
              <a:t>Leasing of real property </a:t>
            </a:r>
          </a:p>
        </p:txBody>
      </p:sp>
      <p:cxnSp>
        <p:nvCxnSpPr>
          <p:cNvPr id="4" name="Straight Connector 3">
            <a:extLst>
              <a:ext uri="{FF2B5EF4-FFF2-40B4-BE49-F238E27FC236}">
                <a16:creationId xmlns:a16="http://schemas.microsoft.com/office/drawing/2014/main" id="{2240D16C-CBA7-0C20-5BEA-ED0914352E72}"/>
              </a:ext>
            </a:extLst>
          </p:cNvPr>
          <p:cNvCxnSpPr>
            <a:cxnSpLocks/>
          </p:cNvCxnSpPr>
          <p:nvPr/>
        </p:nvCxnSpPr>
        <p:spPr>
          <a:xfrm>
            <a:off x="4167017" y="1420690"/>
            <a:ext cx="0" cy="401661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31F05BAC-C584-7349-D45C-E93EA0723E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303546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32295" y="651161"/>
            <a:ext cx="4109508" cy="5224724"/>
          </a:xfrm>
        </p:spPr>
        <p:txBody>
          <a:bodyPr anchor="ctr">
            <a:normAutofit/>
          </a:bodyPr>
          <a:lstStyle/>
          <a:p>
            <a:pPr algn="ctr"/>
            <a:r>
              <a:rPr lang="en-US" sz="3200" dirty="0"/>
              <a:t>Direct Purchase Authority</a:t>
            </a:r>
            <a:br>
              <a:rPr lang="en-US" sz="3200" dirty="0"/>
            </a:br>
            <a:r>
              <a:rPr lang="en-US" sz="3200" u="sng" dirty="0">
                <a:solidFill>
                  <a:srgbClr val="CC9900"/>
                </a:solidFill>
              </a:rPr>
              <a:t>81-161.03</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241804" y="816638"/>
            <a:ext cx="6040713" cy="5224724"/>
          </a:xfrm>
        </p:spPr>
        <p:txBody>
          <a:bodyPr anchor="ctr">
            <a:normAutofit fontScale="92500"/>
          </a:bodyPr>
          <a:lstStyle/>
          <a:p>
            <a:r>
              <a:rPr lang="en-US" sz="2400" dirty="0"/>
              <a:t>The materiel division may, by written order, permit purchases, contracts, or leases to be made by any using agency directly with the vendor or supplier whenever it appears to the satisfaction of the materiel division that, because of</a:t>
            </a:r>
          </a:p>
          <a:p>
            <a:pPr lvl="1"/>
            <a:r>
              <a:rPr lang="en-US" sz="2200" dirty="0"/>
              <a:t>the unique nature of the personal property, </a:t>
            </a:r>
          </a:p>
          <a:p>
            <a:pPr lvl="1"/>
            <a:r>
              <a:rPr lang="en-US" sz="2200" dirty="0"/>
              <a:t>the price in connection therewith, the quantity to be purchased, </a:t>
            </a:r>
          </a:p>
          <a:p>
            <a:pPr lvl="1"/>
            <a:r>
              <a:rPr lang="en-US" sz="2200" dirty="0"/>
              <a:t>the location of the using agency, </a:t>
            </a:r>
          </a:p>
          <a:p>
            <a:pPr lvl="1"/>
            <a:r>
              <a:rPr lang="en-US" sz="2200" dirty="0"/>
              <a:t>the time of the use of the personal property, </a:t>
            </a:r>
          </a:p>
          <a:p>
            <a:pPr lvl="1"/>
            <a:r>
              <a:rPr lang="en-US" sz="2200" dirty="0"/>
              <a:t>or any other circumstance, </a:t>
            </a:r>
          </a:p>
          <a:p>
            <a:pPr marL="274320" lvl="1" indent="0">
              <a:buNone/>
            </a:pPr>
            <a:r>
              <a:rPr lang="en-US" sz="2200" dirty="0"/>
              <a:t>the interests of the state will be served better by purchasing or contracting direct </a:t>
            </a:r>
            <a:r>
              <a:rPr lang="en-US" sz="2200" i="1" dirty="0"/>
              <a:t>than through the materiel division</a:t>
            </a:r>
            <a:r>
              <a:rPr lang="en-US" sz="2200" dirty="0"/>
              <a:t>.</a:t>
            </a:r>
          </a:p>
        </p:txBody>
      </p:sp>
      <p:cxnSp>
        <p:nvCxnSpPr>
          <p:cNvPr id="4" name="Straight Connector 3">
            <a:extLst>
              <a:ext uri="{FF2B5EF4-FFF2-40B4-BE49-F238E27FC236}">
                <a16:creationId xmlns:a16="http://schemas.microsoft.com/office/drawing/2014/main" id="{2240D16C-CBA7-0C20-5BEA-ED0914352E72}"/>
              </a:ext>
            </a:extLst>
          </p:cNvPr>
          <p:cNvCxnSpPr>
            <a:cxnSpLocks/>
          </p:cNvCxnSpPr>
          <p:nvPr/>
        </p:nvCxnSpPr>
        <p:spPr>
          <a:xfrm>
            <a:off x="4167017" y="1420690"/>
            <a:ext cx="0" cy="401661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31F05BAC-C584-7349-D45C-E93EA0723E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331305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32295" y="651161"/>
            <a:ext cx="4109508" cy="5224724"/>
          </a:xfrm>
        </p:spPr>
        <p:txBody>
          <a:bodyPr anchor="ctr">
            <a:normAutofit/>
          </a:bodyPr>
          <a:lstStyle/>
          <a:p>
            <a:pPr algn="ctr"/>
            <a:r>
              <a:rPr lang="en-US" sz="3200" dirty="0"/>
              <a:t>Direct Purchase Authority</a:t>
            </a:r>
            <a:br>
              <a:rPr lang="en-US" sz="3200" dirty="0"/>
            </a:br>
            <a:r>
              <a:rPr lang="en-US" sz="3200" u="sng" dirty="0">
                <a:solidFill>
                  <a:srgbClr val="CC9900"/>
                </a:solidFill>
              </a:rPr>
              <a:t>81-161.03</a:t>
            </a:r>
            <a:r>
              <a:rPr lang="en-US" sz="3200" dirty="0">
                <a:solidFill>
                  <a:srgbClr val="CC9900"/>
                </a:solidFill>
              </a:rPr>
              <a:t> &amp; </a:t>
            </a:r>
            <a:br>
              <a:rPr lang="en-US" sz="3200" dirty="0">
                <a:solidFill>
                  <a:srgbClr val="CC9900"/>
                </a:solidFill>
              </a:rPr>
            </a:br>
            <a:r>
              <a:rPr lang="en-US" sz="3200" u="sng" dirty="0">
                <a:solidFill>
                  <a:srgbClr val="CC9900"/>
                </a:solidFill>
              </a:rPr>
              <a:t>9 Neb. Admin. Code. </a:t>
            </a:r>
            <a:r>
              <a:rPr lang="en-US" sz="3200" u="sng" dirty="0" err="1">
                <a:solidFill>
                  <a:srgbClr val="CC9900"/>
                </a:solidFill>
              </a:rPr>
              <a:t>ch.</a:t>
            </a:r>
            <a:r>
              <a:rPr lang="en-US" sz="3200" u="sng" dirty="0">
                <a:solidFill>
                  <a:srgbClr val="CC9900"/>
                </a:solidFill>
              </a:rPr>
              <a:t> 1, Sec. 006</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241804" y="816637"/>
            <a:ext cx="6502396" cy="6400591"/>
          </a:xfrm>
        </p:spPr>
        <p:txBody>
          <a:bodyPr anchor="ctr">
            <a:normAutofit/>
          </a:bodyPr>
          <a:lstStyle/>
          <a:p>
            <a:r>
              <a:rPr lang="en-US" dirty="0"/>
              <a:t>Cannot exceed one year (statutory)</a:t>
            </a:r>
          </a:p>
          <a:p>
            <a:r>
              <a:rPr lang="en-US" dirty="0"/>
              <a:t>Revocable (statutory)</a:t>
            </a:r>
          </a:p>
          <a:p>
            <a:r>
              <a:rPr lang="en-US" dirty="0"/>
              <a:t>Must report acts, expenditures, and proof of competition as required by the materiel division (statutory)</a:t>
            </a:r>
          </a:p>
          <a:p>
            <a:r>
              <a:rPr lang="en-US" dirty="0"/>
              <a:t>Agency must submit a request in writing to SPB that demonstrates why the interests of the state will be served better by not purchasing or contracting through the materiel division (regulation)</a:t>
            </a:r>
          </a:p>
          <a:p>
            <a:r>
              <a:rPr lang="en-US" dirty="0"/>
              <a:t>Ensure requests above $49,999.99 have Jennifer Sommars-Link included on the email </a:t>
            </a:r>
          </a:p>
          <a:p>
            <a:endParaRPr lang="en-US" sz="2200" dirty="0"/>
          </a:p>
          <a:p>
            <a:endParaRPr lang="en-US" sz="2200" dirty="0"/>
          </a:p>
          <a:p>
            <a:endParaRPr lang="en-US" sz="2200" dirty="0"/>
          </a:p>
        </p:txBody>
      </p:sp>
      <p:cxnSp>
        <p:nvCxnSpPr>
          <p:cNvPr id="4" name="Straight Connector 3">
            <a:extLst>
              <a:ext uri="{FF2B5EF4-FFF2-40B4-BE49-F238E27FC236}">
                <a16:creationId xmlns:a16="http://schemas.microsoft.com/office/drawing/2014/main" id="{2240D16C-CBA7-0C20-5BEA-ED0914352E72}"/>
              </a:ext>
            </a:extLst>
          </p:cNvPr>
          <p:cNvCxnSpPr>
            <a:cxnSpLocks/>
          </p:cNvCxnSpPr>
          <p:nvPr/>
        </p:nvCxnSpPr>
        <p:spPr>
          <a:xfrm>
            <a:off x="4167017" y="1420690"/>
            <a:ext cx="0" cy="401661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31F05BAC-C584-7349-D45C-E93EA0723E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267471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2321142" y="3831694"/>
            <a:ext cx="8502216" cy="1646302"/>
          </a:xfrm>
        </p:spPr>
        <p:txBody>
          <a:bodyPr>
            <a:noAutofit/>
          </a:bodyPr>
          <a:lstStyle/>
          <a:p>
            <a:pPr algn="ctr"/>
            <a:r>
              <a:rPr lang="en-US" sz="4400" dirty="0">
                <a:solidFill>
                  <a:schemeClr val="bg1"/>
                </a:solidFill>
              </a:rPr>
              <a:t>DISCLAIMER: </a:t>
            </a:r>
            <a:br>
              <a:rPr lang="en-US" sz="4400" dirty="0">
                <a:solidFill>
                  <a:schemeClr val="bg1"/>
                </a:solidFill>
              </a:rPr>
            </a:br>
            <a:r>
              <a:rPr lang="en-US" sz="4400" dirty="0">
                <a:solidFill>
                  <a:schemeClr val="bg1"/>
                </a:solidFill>
              </a:rPr>
              <a:t>This presentation does not replace or supersede law, the procurement manual, policies, or official guidance documents. In the event of a conflict, the foregoing items control.</a:t>
            </a:r>
            <a:endParaRPr lang="en-US" sz="4400" u="sng" dirty="0">
              <a:solidFill>
                <a:schemeClr val="accent2">
                  <a:lumMod val="75000"/>
                </a:schemeClr>
              </a:solidFill>
            </a:endParaRPr>
          </a:p>
        </p:txBody>
      </p:sp>
    </p:spTree>
    <p:extLst>
      <p:ext uri="{BB962C8B-B14F-4D97-AF65-F5344CB8AC3E}">
        <p14:creationId xmlns:p14="http://schemas.microsoft.com/office/powerpoint/2010/main" val="1767251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32295" y="651161"/>
            <a:ext cx="4109508" cy="5224724"/>
          </a:xfrm>
        </p:spPr>
        <p:txBody>
          <a:bodyPr anchor="ctr">
            <a:normAutofit/>
          </a:bodyPr>
          <a:lstStyle/>
          <a:p>
            <a:pPr algn="ctr"/>
            <a:r>
              <a:rPr lang="en-US" sz="3200" dirty="0"/>
              <a:t>Restrictive Competition</a:t>
            </a:r>
            <a:br>
              <a:rPr lang="en-US" sz="3200" dirty="0"/>
            </a:br>
            <a:endParaRPr lang="en-US" sz="3200" u="sng" dirty="0">
              <a:solidFill>
                <a:srgbClr val="CC9900"/>
              </a:solidFill>
            </a:endParaRP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241804" y="816637"/>
            <a:ext cx="6502396" cy="6400591"/>
          </a:xfrm>
        </p:spPr>
        <p:txBody>
          <a:bodyPr anchor="ctr">
            <a:normAutofit/>
          </a:bodyPr>
          <a:lstStyle/>
          <a:p>
            <a:r>
              <a:rPr lang="en-US" dirty="0"/>
              <a:t>Restrictive: limited to a particular brand or certain specifications that significantly narrow pool of competitors</a:t>
            </a:r>
          </a:p>
          <a:p>
            <a:r>
              <a:rPr lang="en-US" dirty="0"/>
              <a:t>Still competitively bid</a:t>
            </a:r>
          </a:p>
          <a:p>
            <a:r>
              <a:rPr lang="en-US" dirty="0"/>
              <a:t>Process as a goods deviation</a:t>
            </a:r>
          </a:p>
          <a:p>
            <a:r>
              <a:rPr lang="en-US" dirty="0"/>
              <a:t>Does not apply to services </a:t>
            </a:r>
          </a:p>
          <a:p>
            <a:endParaRPr lang="en-US" sz="2200" dirty="0"/>
          </a:p>
          <a:p>
            <a:endParaRPr lang="en-US" sz="2200" dirty="0"/>
          </a:p>
          <a:p>
            <a:endParaRPr lang="en-US" sz="2200" dirty="0"/>
          </a:p>
        </p:txBody>
      </p:sp>
      <p:cxnSp>
        <p:nvCxnSpPr>
          <p:cNvPr id="4" name="Straight Connector 3">
            <a:extLst>
              <a:ext uri="{FF2B5EF4-FFF2-40B4-BE49-F238E27FC236}">
                <a16:creationId xmlns:a16="http://schemas.microsoft.com/office/drawing/2014/main" id="{2240D16C-CBA7-0C20-5BEA-ED0914352E72}"/>
              </a:ext>
            </a:extLst>
          </p:cNvPr>
          <p:cNvCxnSpPr>
            <a:cxnSpLocks/>
          </p:cNvCxnSpPr>
          <p:nvPr/>
        </p:nvCxnSpPr>
        <p:spPr>
          <a:xfrm>
            <a:off x="4167017" y="1420690"/>
            <a:ext cx="0" cy="401661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31F05BAC-C584-7349-D45C-E93EA0723E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126488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290618" y="588408"/>
            <a:ext cx="4109508" cy="5224724"/>
          </a:xfrm>
        </p:spPr>
        <p:txBody>
          <a:bodyPr anchor="ctr">
            <a:normAutofit/>
          </a:bodyPr>
          <a:lstStyle/>
          <a:p>
            <a:r>
              <a:rPr lang="en-US" sz="3200" dirty="0"/>
              <a:t>Nebraska Revised Statutes </a:t>
            </a:r>
            <a:r>
              <a:rPr lang="en-US" sz="3200" dirty="0">
                <a:solidFill>
                  <a:srgbClr val="CC9900"/>
                </a:solidFill>
                <a:hlinkClick r:id="rId2">
                  <a:extLst>
                    <a:ext uri="{A12FA001-AC4F-418D-AE19-62706E023703}">
                      <ahyp:hlinkClr xmlns:ahyp="http://schemas.microsoft.com/office/drawing/2018/hyperlinkcolor" val="tx"/>
                    </a:ext>
                  </a:extLst>
                </a:hlinkClick>
              </a:rPr>
              <a:t>Chapter 73</a:t>
            </a:r>
            <a:endParaRPr lang="en-US" sz="3200" dirty="0">
              <a:solidFill>
                <a:srgbClr val="CC9900"/>
              </a:solidFill>
            </a:endParaRP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241804" y="816638"/>
            <a:ext cx="6385618" cy="5224724"/>
          </a:xfrm>
        </p:spPr>
        <p:txBody>
          <a:bodyPr anchor="ctr">
            <a:normAutofit/>
          </a:bodyPr>
          <a:lstStyle/>
          <a:p>
            <a:r>
              <a:rPr lang="en-US" sz="2400" dirty="0"/>
              <a:t>Chapter Titled “Public Lettings and Contracts”</a:t>
            </a:r>
          </a:p>
          <a:p>
            <a:r>
              <a:rPr lang="en-US" sz="2400" dirty="0"/>
              <a:t>Sections 501-510</a:t>
            </a:r>
          </a:p>
          <a:p>
            <a:pPr lvl="1">
              <a:buFont typeface="Wingdings" panose="05000000000000000000" pitchFamily="2" charset="2"/>
              <a:buChar char="§"/>
            </a:pPr>
            <a:r>
              <a:rPr lang="en-US" sz="2400" dirty="0"/>
              <a:t>Standard Procurement Procedure Guidelines </a:t>
            </a:r>
          </a:p>
          <a:p>
            <a:pPr lvl="1">
              <a:buFont typeface="Wingdings" panose="05000000000000000000" pitchFamily="2" charset="2"/>
              <a:buChar char="§"/>
            </a:pPr>
            <a:r>
              <a:rPr lang="en-US" sz="2400" dirty="0">
                <a:solidFill>
                  <a:srgbClr val="CC9900"/>
                </a:solidFill>
              </a:rPr>
              <a:t>73-507: “Exceptions” </a:t>
            </a:r>
          </a:p>
          <a:p>
            <a:pPr lvl="2">
              <a:buFont typeface="Wingdings" panose="05000000000000000000" pitchFamily="2" charset="2"/>
              <a:buChar char="§"/>
            </a:pPr>
            <a:r>
              <a:rPr lang="en-US" sz="2200" dirty="0">
                <a:solidFill>
                  <a:schemeClr val="accent3">
                    <a:lumMod val="75000"/>
                  </a:schemeClr>
                </a:solidFill>
              </a:rPr>
              <a:t>Deviations</a:t>
            </a:r>
            <a:r>
              <a:rPr lang="en-US" sz="2200" dirty="0">
                <a:solidFill>
                  <a:schemeClr val="accent1">
                    <a:lumMod val="60000"/>
                    <a:lumOff val="40000"/>
                  </a:schemeClr>
                </a:solidFill>
              </a:rPr>
              <a:t> </a:t>
            </a:r>
            <a:r>
              <a:rPr lang="en-US" sz="2200" dirty="0"/>
              <a:t>from Standard Procedure</a:t>
            </a:r>
          </a:p>
          <a:p>
            <a:endParaRPr lang="en-US" dirty="0"/>
          </a:p>
        </p:txBody>
      </p:sp>
      <p:cxnSp>
        <p:nvCxnSpPr>
          <p:cNvPr id="4" name="Straight Connector 3">
            <a:extLst>
              <a:ext uri="{FF2B5EF4-FFF2-40B4-BE49-F238E27FC236}">
                <a16:creationId xmlns:a16="http://schemas.microsoft.com/office/drawing/2014/main" id="{C416FA7A-AFA5-2467-38D0-5B5C3A922E5E}"/>
              </a:ext>
            </a:extLst>
          </p:cNvPr>
          <p:cNvCxnSpPr>
            <a:cxnSpLocks/>
          </p:cNvCxnSpPr>
          <p:nvPr/>
        </p:nvCxnSpPr>
        <p:spPr>
          <a:xfrm>
            <a:off x="4241804" y="1420690"/>
            <a:ext cx="0" cy="4016619"/>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CC79A7E8-31AE-54EC-759E-1FC71132BD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115562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669064" y="3007065"/>
            <a:ext cx="8853872" cy="1646302"/>
          </a:xfrm>
        </p:spPr>
        <p:txBody>
          <a:bodyPr>
            <a:normAutofit fontScale="90000"/>
          </a:bodyPr>
          <a:lstStyle/>
          <a:p>
            <a:pPr algn="ctr"/>
            <a:r>
              <a:rPr lang="en-US" dirty="0">
                <a:solidFill>
                  <a:schemeClr val="bg1"/>
                </a:solidFill>
              </a:rPr>
              <a:t>Chapter 73-507: </a:t>
            </a:r>
            <a:r>
              <a:rPr lang="en-US" dirty="0">
                <a:solidFill>
                  <a:srgbClr val="CC9900"/>
                </a:solidFill>
              </a:rPr>
              <a:t>Exceptions</a:t>
            </a:r>
            <a:r>
              <a:rPr lang="en-US" dirty="0"/>
              <a:t> </a:t>
            </a:r>
            <a:r>
              <a:rPr lang="en-US" dirty="0">
                <a:solidFill>
                  <a:schemeClr val="bg1"/>
                </a:solidFill>
              </a:rPr>
              <a:t>and</a:t>
            </a:r>
            <a:r>
              <a:rPr lang="en-US" dirty="0"/>
              <a:t> </a:t>
            </a:r>
            <a:r>
              <a:rPr lang="en-US" dirty="0">
                <a:solidFill>
                  <a:srgbClr val="CC9900"/>
                </a:solidFill>
              </a:rPr>
              <a:t>Exemptions</a:t>
            </a:r>
            <a:endParaRPr lang="en-US" i="1" dirty="0">
              <a:solidFill>
                <a:srgbClr val="CC9900"/>
              </a:solidFill>
            </a:endParaRPr>
          </a:p>
        </p:txBody>
      </p:sp>
    </p:spTree>
    <p:extLst>
      <p:ext uri="{BB962C8B-B14F-4D97-AF65-F5344CB8AC3E}">
        <p14:creationId xmlns:p14="http://schemas.microsoft.com/office/powerpoint/2010/main" val="2297720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6EC2-F113-F46F-C8B9-A376C7BA877A}"/>
              </a:ext>
            </a:extLst>
          </p:cNvPr>
          <p:cNvSpPr>
            <a:spLocks noGrp="1"/>
          </p:cNvSpPr>
          <p:nvPr>
            <p:ph type="title"/>
          </p:nvPr>
        </p:nvSpPr>
        <p:spPr>
          <a:xfrm>
            <a:off x="161925" y="1179151"/>
            <a:ext cx="4538951" cy="4463889"/>
          </a:xfrm>
        </p:spPr>
        <p:txBody>
          <a:bodyPr anchor="ctr">
            <a:normAutofit/>
          </a:bodyPr>
          <a:lstStyle/>
          <a:p>
            <a:r>
              <a:rPr kumimoji="0" lang="en-US" sz="3200" b="0" i="0" strike="noStrike" kern="1200" cap="none" spc="-50" normalizeH="0" baseline="0" noProof="0" dirty="0">
                <a:ln>
                  <a:noFill/>
                </a:ln>
                <a:effectLst/>
                <a:uLnTx/>
                <a:uFillTx/>
                <a:latin typeface="+mn-lt"/>
                <a:ea typeface="+mj-ea"/>
                <a:cs typeface="+mj-cs"/>
              </a:rPr>
              <a:t>(1/5) </a:t>
            </a:r>
            <a:r>
              <a:rPr kumimoji="0" lang="en-US" sz="3200" b="0" i="0" u="none" strike="noStrike" kern="1200" cap="none" spc="-50" normalizeH="0" baseline="0" noProof="0" dirty="0">
                <a:ln>
                  <a:noFill/>
                </a:ln>
                <a:effectLst/>
                <a:uLnTx/>
                <a:uFillTx/>
                <a:latin typeface="+mn-lt"/>
                <a:ea typeface="+mj-ea"/>
                <a:cs typeface="+mj-cs"/>
              </a:rPr>
              <a:t>Nebraska </a:t>
            </a:r>
            <a:r>
              <a:rPr lang="en-US" sz="3200" spc="-50" dirty="0">
                <a:latin typeface="+mn-lt"/>
              </a:rPr>
              <a:t>Revised Statute</a:t>
            </a:r>
            <a:r>
              <a:rPr kumimoji="0" lang="en-US" sz="3200" b="0" i="0" u="none" strike="noStrike" kern="1200" cap="none" spc="-50" normalizeH="0" baseline="0" noProof="0" dirty="0">
                <a:ln>
                  <a:noFill/>
                </a:ln>
                <a:effectLst/>
                <a:uLnTx/>
                <a:uFillTx/>
                <a:latin typeface="+mn-lt"/>
                <a:ea typeface="+mj-ea"/>
                <a:cs typeface="+mj-cs"/>
              </a:rPr>
              <a:t> </a:t>
            </a:r>
            <a:r>
              <a:rPr kumimoji="0" lang="en-US" sz="3200" b="0" i="0" u="none" strike="noStrike" kern="1200" cap="none" spc="-50" normalizeH="0" baseline="0" noProof="0" dirty="0">
                <a:ln>
                  <a:noFill/>
                </a:ln>
                <a:solidFill>
                  <a:srgbClr val="CC9900"/>
                </a:solidFill>
                <a:effectLst/>
                <a:uLnTx/>
                <a:uFillTx/>
                <a:hlinkClick r:id="rId2">
                  <a:extLst>
                    <a:ext uri="{A12FA001-AC4F-418D-AE19-62706E023703}">
                      <ahyp:hlinkClr xmlns:ahyp="http://schemas.microsoft.com/office/drawing/2018/hyperlinkcolor" val="tx"/>
                    </a:ext>
                  </a:extLst>
                </a:hlinkClick>
              </a:rPr>
              <a:t>73-507</a:t>
            </a:r>
            <a:endParaRPr lang="en-US" sz="3200" dirty="0">
              <a:solidFill>
                <a:srgbClr val="CC9900"/>
              </a:solidFill>
            </a:endParaRPr>
          </a:p>
        </p:txBody>
      </p:sp>
      <p:sp>
        <p:nvSpPr>
          <p:cNvPr id="3" name="Content Placeholder 2">
            <a:extLst>
              <a:ext uri="{FF2B5EF4-FFF2-40B4-BE49-F238E27FC236}">
                <a16:creationId xmlns:a16="http://schemas.microsoft.com/office/drawing/2014/main" id="{DD15189B-EE2D-B960-510F-D8B7795612A1}"/>
              </a:ext>
            </a:extLst>
          </p:cNvPr>
          <p:cNvSpPr>
            <a:spLocks noGrp="1"/>
          </p:cNvSpPr>
          <p:nvPr>
            <p:ph idx="1"/>
          </p:nvPr>
        </p:nvSpPr>
        <p:spPr>
          <a:xfrm>
            <a:off x="4797943" y="1109145"/>
            <a:ext cx="6341016" cy="4603900"/>
          </a:xfrm>
        </p:spPr>
        <p:txBody>
          <a:bodyPr anchor="ctr">
            <a:normAutofit/>
          </a:bodyPr>
          <a:lstStyle/>
          <a:p>
            <a:r>
              <a:rPr lang="en-US" sz="2000" dirty="0"/>
              <a:t>EXCEPTIONS (Deviations)</a:t>
            </a:r>
          </a:p>
          <a:p>
            <a:pPr lvl="1"/>
            <a:r>
              <a:rPr lang="en-US" sz="1800" dirty="0"/>
              <a:t>Sole source contracts</a:t>
            </a:r>
          </a:p>
          <a:p>
            <a:pPr lvl="1"/>
            <a:r>
              <a:rPr lang="en-US" sz="1800" dirty="0"/>
              <a:t>Emergency contracts</a:t>
            </a:r>
          </a:p>
          <a:p>
            <a:pPr lvl="1"/>
            <a:r>
              <a:rPr lang="en-US" sz="1800" dirty="0"/>
              <a:t>Contracts for services when the price has been established by the federal General Services Administration (GSA)</a:t>
            </a:r>
          </a:p>
          <a:p>
            <a:pPr lvl="1"/>
            <a:r>
              <a:rPr lang="en-US" sz="1800" dirty="0"/>
              <a:t>Competitively bid by another state or group of states, a group of states and any political subdivision of any other state, or a cooperative purchasing organization on behalf of a group of states; and</a:t>
            </a:r>
            <a:endParaRPr lang="en-US" sz="2000" b="0" i="0" dirty="0">
              <a:effectLst/>
            </a:endParaRPr>
          </a:p>
          <a:p>
            <a:pPr lvl="1">
              <a:lnSpc>
                <a:spcPct val="90000"/>
              </a:lnSpc>
              <a:buClr>
                <a:srgbClr val="90C226"/>
              </a:buClr>
            </a:pPr>
            <a:r>
              <a:rPr lang="en-US" sz="1800" dirty="0">
                <a:solidFill>
                  <a:schemeClr val="tx1"/>
                </a:solidFill>
              </a:rPr>
              <a:t>Other circumstances or specific contracts when any of the requirements of sections </a:t>
            </a:r>
            <a:r>
              <a:rPr lang="en-US" sz="1800" u="sng" dirty="0">
                <a:solidFill>
                  <a:srgbClr val="CC9900"/>
                </a:solidFill>
              </a:rPr>
              <a:t>73-504</a:t>
            </a:r>
            <a:r>
              <a:rPr lang="en-US" sz="1800" dirty="0">
                <a:solidFill>
                  <a:srgbClr val="CC9900"/>
                </a:solidFill>
              </a:rPr>
              <a:t>, </a:t>
            </a:r>
            <a:r>
              <a:rPr lang="en-US" sz="1800" u="sng" dirty="0">
                <a:solidFill>
                  <a:srgbClr val="CC9900"/>
                </a:solidFill>
              </a:rPr>
              <a:t>73-508</a:t>
            </a:r>
            <a:r>
              <a:rPr lang="en-US" sz="1800" dirty="0">
                <a:solidFill>
                  <a:schemeClr val="accent3">
                    <a:lumMod val="75000"/>
                  </a:schemeClr>
                </a:solidFill>
              </a:rPr>
              <a:t>, </a:t>
            </a:r>
            <a:r>
              <a:rPr lang="en-US" sz="1800" dirty="0">
                <a:solidFill>
                  <a:schemeClr val="tx1"/>
                </a:solidFill>
              </a:rPr>
              <a:t>and </a:t>
            </a:r>
            <a:r>
              <a:rPr lang="en-US" sz="1800" u="sng" dirty="0">
                <a:solidFill>
                  <a:srgbClr val="CC9900"/>
                </a:solidFill>
              </a:rPr>
              <a:t>73-509</a:t>
            </a:r>
            <a:r>
              <a:rPr lang="en-US" sz="1800" dirty="0">
                <a:solidFill>
                  <a:schemeClr val="tx1"/>
                </a:solidFill>
              </a:rPr>
              <a:t> are not appropriate for or are not compatible with the circumstances or contract. </a:t>
            </a:r>
            <a:endParaRPr lang="en-US" dirty="0"/>
          </a:p>
        </p:txBody>
      </p:sp>
      <p:cxnSp>
        <p:nvCxnSpPr>
          <p:cNvPr id="4" name="Straight Connector 3">
            <a:extLst>
              <a:ext uri="{FF2B5EF4-FFF2-40B4-BE49-F238E27FC236}">
                <a16:creationId xmlns:a16="http://schemas.microsoft.com/office/drawing/2014/main" id="{1182551C-18DF-B595-29DE-02594E7B42F4}"/>
              </a:ext>
            </a:extLst>
          </p:cNvPr>
          <p:cNvCxnSpPr>
            <a:cxnSpLocks/>
          </p:cNvCxnSpPr>
          <p:nvPr/>
        </p:nvCxnSpPr>
        <p:spPr>
          <a:xfrm>
            <a:off x="4704300" y="594888"/>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Graphic 6" descr="Books outline">
            <a:extLst>
              <a:ext uri="{FF2B5EF4-FFF2-40B4-BE49-F238E27FC236}">
                <a16:creationId xmlns:a16="http://schemas.microsoft.com/office/drawing/2014/main" id="{1ACA9D0F-252D-B345-E3BE-4D357E46D6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351448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6EC2-F113-F46F-C8B9-A376C7BA877A}"/>
              </a:ext>
            </a:extLst>
          </p:cNvPr>
          <p:cNvSpPr>
            <a:spLocks noGrp="1"/>
          </p:cNvSpPr>
          <p:nvPr>
            <p:ph type="title"/>
          </p:nvPr>
        </p:nvSpPr>
        <p:spPr>
          <a:xfrm>
            <a:off x="161925" y="1179151"/>
            <a:ext cx="4538951" cy="4463889"/>
          </a:xfrm>
        </p:spPr>
        <p:txBody>
          <a:bodyPr anchor="ctr">
            <a:normAutofit/>
          </a:bodyPr>
          <a:lstStyle/>
          <a:p>
            <a:r>
              <a:rPr kumimoji="0" lang="en-US" sz="3200" b="0" i="0" strike="noStrike" kern="1200" cap="none" spc="-50" normalizeH="0" baseline="0" noProof="0" dirty="0">
                <a:ln>
                  <a:noFill/>
                </a:ln>
                <a:effectLst/>
                <a:uLnTx/>
                <a:uFillTx/>
                <a:latin typeface="+mn-lt"/>
                <a:ea typeface="+mj-ea"/>
                <a:cs typeface="+mj-cs"/>
              </a:rPr>
              <a:t>(2/5) </a:t>
            </a:r>
            <a:r>
              <a:rPr kumimoji="0" lang="en-US" sz="3200" b="0" i="0" u="none" strike="noStrike" kern="1200" cap="none" spc="-50" normalizeH="0" baseline="0" noProof="0" dirty="0">
                <a:ln>
                  <a:noFill/>
                </a:ln>
                <a:effectLst/>
                <a:uLnTx/>
                <a:uFillTx/>
                <a:latin typeface="+mn-lt"/>
                <a:ea typeface="+mj-ea"/>
                <a:cs typeface="+mj-cs"/>
              </a:rPr>
              <a:t>Nebraska Revised Statute </a:t>
            </a:r>
            <a:r>
              <a:rPr kumimoji="0" lang="en-US" sz="3200" b="0" i="0" u="none" strike="noStrike" kern="1200" cap="none" spc="-50" normalizeH="0" baseline="0" noProof="0" dirty="0">
                <a:ln>
                  <a:noFill/>
                </a:ln>
                <a:solidFill>
                  <a:srgbClr val="CC9900"/>
                </a:solidFill>
                <a:effectLst/>
                <a:uLnTx/>
                <a:uFillTx/>
                <a:hlinkClick r:id="rId2">
                  <a:extLst>
                    <a:ext uri="{A12FA001-AC4F-418D-AE19-62706E023703}">
                      <ahyp:hlinkClr xmlns:ahyp="http://schemas.microsoft.com/office/drawing/2018/hyperlinkcolor" val="tx"/>
                    </a:ext>
                  </a:extLst>
                </a:hlinkClick>
              </a:rPr>
              <a:t>73-507</a:t>
            </a:r>
            <a:endParaRPr lang="en-US" sz="3200" dirty="0">
              <a:solidFill>
                <a:srgbClr val="CC9900"/>
              </a:solidFill>
            </a:endParaRPr>
          </a:p>
        </p:txBody>
      </p:sp>
      <p:sp>
        <p:nvSpPr>
          <p:cNvPr id="3" name="Content Placeholder 2">
            <a:extLst>
              <a:ext uri="{FF2B5EF4-FFF2-40B4-BE49-F238E27FC236}">
                <a16:creationId xmlns:a16="http://schemas.microsoft.com/office/drawing/2014/main" id="{DD15189B-EE2D-B960-510F-D8B7795612A1}"/>
              </a:ext>
            </a:extLst>
          </p:cNvPr>
          <p:cNvSpPr>
            <a:spLocks noGrp="1"/>
          </p:cNvSpPr>
          <p:nvPr>
            <p:ph idx="1"/>
          </p:nvPr>
        </p:nvSpPr>
        <p:spPr>
          <a:xfrm>
            <a:off x="4978918" y="1109145"/>
            <a:ext cx="6341016" cy="4603900"/>
          </a:xfrm>
        </p:spPr>
        <p:txBody>
          <a:bodyPr anchor="ctr">
            <a:normAutofit/>
          </a:bodyPr>
          <a:lstStyle/>
          <a:p>
            <a:r>
              <a:rPr lang="en-US" sz="2000" b="0" i="0" dirty="0">
                <a:effectLst/>
              </a:rPr>
              <a:t>EXEMPTIONS</a:t>
            </a:r>
          </a:p>
          <a:p>
            <a:pPr lvl="1"/>
            <a:r>
              <a:rPr lang="en-US" sz="1800" b="0" i="0" dirty="0">
                <a:effectLst/>
              </a:rPr>
              <a:t>Contracts for services subject to the Nebraska Consultants' Competitive Negotiation Act;</a:t>
            </a:r>
          </a:p>
          <a:p>
            <a:pPr lvl="1"/>
            <a:r>
              <a:rPr lang="en-US" sz="1800" b="0" i="0" dirty="0">
                <a:effectLst/>
              </a:rPr>
              <a:t>Contracts for services subject to federal law, regulation, or policy or state statute, under which a state agency is required to use a different selection process or to contract with an identified contractor or type of contractor;</a:t>
            </a:r>
          </a:p>
          <a:p>
            <a:pPr lvl="1"/>
            <a:r>
              <a:rPr lang="en-US" sz="1800" b="0" i="0" dirty="0">
                <a:effectLst/>
              </a:rPr>
              <a:t>Contracts for professional legal services and services of expert witnesses, hearing officers, or administrative law judges retained by state agencies for administrative or court proceedings;</a:t>
            </a:r>
          </a:p>
          <a:p>
            <a:endParaRPr lang="en-US" dirty="0"/>
          </a:p>
        </p:txBody>
      </p:sp>
      <p:cxnSp>
        <p:nvCxnSpPr>
          <p:cNvPr id="4" name="Straight Connector 3">
            <a:extLst>
              <a:ext uri="{FF2B5EF4-FFF2-40B4-BE49-F238E27FC236}">
                <a16:creationId xmlns:a16="http://schemas.microsoft.com/office/drawing/2014/main" id="{240046AB-D8E1-18C1-BEDD-BB9EE04C41B8}"/>
              </a:ext>
            </a:extLst>
          </p:cNvPr>
          <p:cNvCxnSpPr>
            <a:cxnSpLocks/>
          </p:cNvCxnSpPr>
          <p:nvPr/>
        </p:nvCxnSpPr>
        <p:spPr>
          <a:xfrm>
            <a:off x="4732292" y="576226"/>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C7EC363A-C362-3D78-71FA-E2DC722569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362113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6EC2-F113-F46F-C8B9-A376C7BA877A}"/>
              </a:ext>
            </a:extLst>
          </p:cNvPr>
          <p:cNvSpPr>
            <a:spLocks noGrp="1"/>
          </p:cNvSpPr>
          <p:nvPr>
            <p:ph type="title"/>
          </p:nvPr>
        </p:nvSpPr>
        <p:spPr>
          <a:xfrm>
            <a:off x="133350" y="1179151"/>
            <a:ext cx="4479115" cy="4463889"/>
          </a:xfrm>
        </p:spPr>
        <p:txBody>
          <a:bodyPr anchor="ctr">
            <a:normAutofit/>
          </a:bodyPr>
          <a:lstStyle/>
          <a:p>
            <a:br>
              <a:rPr lang="en-US" spc="-50" dirty="0">
                <a:latin typeface="Century Schoolbook" panose="02040604050505020304"/>
              </a:rPr>
            </a:br>
            <a:r>
              <a:rPr lang="en-US" sz="3200" spc="-50" dirty="0"/>
              <a:t>(3/5)</a:t>
            </a:r>
            <a:r>
              <a:rPr kumimoji="0" lang="en-US" sz="3200" b="0" i="0" u="none" strike="noStrike" kern="1200" cap="none" spc="-50" normalizeH="0" baseline="0" noProof="0" dirty="0">
                <a:ln>
                  <a:noFill/>
                </a:ln>
                <a:effectLst/>
                <a:uLnTx/>
                <a:uFillTx/>
              </a:rPr>
              <a:t>Nebraska Revised Statute </a:t>
            </a:r>
            <a:r>
              <a:rPr kumimoji="0" lang="en-US" sz="3200" b="0" i="0" u="none" strike="noStrike" kern="1200" cap="none" spc="-50" normalizeH="0" baseline="0" noProof="0" dirty="0">
                <a:ln>
                  <a:noFill/>
                </a:ln>
                <a:solidFill>
                  <a:srgbClr val="CC9900"/>
                </a:solidFill>
                <a:effectLst/>
                <a:uLnTx/>
                <a:uFillTx/>
                <a:hlinkClick r:id="rId2">
                  <a:extLst>
                    <a:ext uri="{A12FA001-AC4F-418D-AE19-62706E023703}">
                      <ahyp:hlinkClr xmlns:ahyp="http://schemas.microsoft.com/office/drawing/2018/hyperlinkcolor" val="tx"/>
                    </a:ext>
                  </a:extLst>
                </a:hlinkClick>
              </a:rPr>
              <a:t>73-507</a:t>
            </a:r>
            <a:endParaRPr lang="en-US" dirty="0">
              <a:solidFill>
                <a:srgbClr val="CC9900"/>
              </a:solidFill>
            </a:endParaRPr>
          </a:p>
        </p:txBody>
      </p:sp>
      <p:sp>
        <p:nvSpPr>
          <p:cNvPr id="3" name="Content Placeholder 2">
            <a:extLst>
              <a:ext uri="{FF2B5EF4-FFF2-40B4-BE49-F238E27FC236}">
                <a16:creationId xmlns:a16="http://schemas.microsoft.com/office/drawing/2014/main" id="{DD15189B-EE2D-B960-510F-D8B7795612A1}"/>
              </a:ext>
            </a:extLst>
          </p:cNvPr>
          <p:cNvSpPr>
            <a:spLocks noGrp="1"/>
          </p:cNvSpPr>
          <p:nvPr>
            <p:ph idx="1"/>
          </p:nvPr>
        </p:nvSpPr>
        <p:spPr>
          <a:xfrm>
            <a:off x="4978918" y="1109145"/>
            <a:ext cx="6341016" cy="4603900"/>
          </a:xfrm>
        </p:spPr>
        <p:txBody>
          <a:bodyPr anchor="ctr">
            <a:normAutofit/>
          </a:bodyPr>
          <a:lstStyle/>
          <a:p>
            <a:r>
              <a:rPr lang="en-US" sz="2000" b="0" i="0" dirty="0">
                <a:effectLst/>
              </a:rPr>
              <a:t>EXEMPTIONS</a:t>
            </a:r>
          </a:p>
          <a:p>
            <a:pPr lvl="1"/>
            <a:r>
              <a:rPr lang="en-US" sz="1800" b="0" i="0" dirty="0">
                <a:effectLst/>
              </a:rPr>
              <a:t>Contracts involving state or federal financial assistance passed through by a state agency to a political subdivision;</a:t>
            </a:r>
          </a:p>
          <a:p>
            <a:pPr lvl="1"/>
            <a:r>
              <a:rPr lang="en-US" sz="1800" b="0" i="0" dirty="0">
                <a:effectLst/>
              </a:rPr>
              <a:t>Contracts with a value of $15 million dollars or less with direct providers of medical, behavioral, or developmental health services, child care, or child welfare services to an individual;</a:t>
            </a:r>
          </a:p>
          <a:p>
            <a:pPr lvl="1"/>
            <a:r>
              <a:rPr lang="en-US" sz="1800" b="0" i="0" dirty="0">
                <a:effectLst/>
              </a:rPr>
              <a:t>Agreements for services to be performed for a state agency by another state or local government agency or contracts made by a state agency with a local government agency for the direct provision of services to the public;</a:t>
            </a:r>
          </a:p>
          <a:p>
            <a:endParaRPr lang="en-US" dirty="0"/>
          </a:p>
        </p:txBody>
      </p:sp>
      <p:cxnSp>
        <p:nvCxnSpPr>
          <p:cNvPr id="4" name="Straight Connector 3">
            <a:extLst>
              <a:ext uri="{FF2B5EF4-FFF2-40B4-BE49-F238E27FC236}">
                <a16:creationId xmlns:a16="http://schemas.microsoft.com/office/drawing/2014/main" id="{76037948-4495-7EE0-E024-82EAAE2AA49B}"/>
              </a:ext>
            </a:extLst>
          </p:cNvPr>
          <p:cNvCxnSpPr>
            <a:cxnSpLocks/>
          </p:cNvCxnSpPr>
          <p:nvPr/>
        </p:nvCxnSpPr>
        <p:spPr>
          <a:xfrm>
            <a:off x="4634550" y="492251"/>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D4C806D1-B899-0C89-3BAD-2DEA4133A0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76087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6EC2-F113-F46F-C8B9-A376C7BA877A}"/>
              </a:ext>
            </a:extLst>
          </p:cNvPr>
          <p:cNvSpPr>
            <a:spLocks noGrp="1"/>
          </p:cNvSpPr>
          <p:nvPr>
            <p:ph type="title"/>
          </p:nvPr>
        </p:nvSpPr>
        <p:spPr>
          <a:xfrm>
            <a:off x="78538" y="1127049"/>
            <a:ext cx="4519901" cy="4463889"/>
          </a:xfrm>
        </p:spPr>
        <p:txBody>
          <a:bodyPr anchor="ctr">
            <a:normAutofit/>
          </a:bodyPr>
          <a:lstStyle/>
          <a:p>
            <a:r>
              <a:rPr kumimoji="0" lang="en-US" sz="3200" b="0" i="0" u="none" strike="noStrike" kern="1200" cap="none" spc="-50" normalizeH="0" baseline="0" noProof="0" dirty="0">
                <a:ln>
                  <a:noFill/>
                </a:ln>
                <a:effectLst/>
                <a:uLnTx/>
                <a:uFillTx/>
              </a:rPr>
              <a:t>(4/5) Nebraska Revised Statute </a:t>
            </a:r>
            <a:r>
              <a:rPr kumimoji="0" lang="en-US" sz="3200" b="0" i="0" u="none" strike="noStrike" kern="1200" cap="none" spc="-50" normalizeH="0" baseline="0" noProof="0" dirty="0">
                <a:ln>
                  <a:noFill/>
                </a:ln>
                <a:solidFill>
                  <a:srgbClr val="CC9900"/>
                </a:solidFill>
                <a:effectLst/>
                <a:uLnTx/>
                <a:uFillTx/>
                <a:hlinkClick r:id="rId2">
                  <a:extLst>
                    <a:ext uri="{A12FA001-AC4F-418D-AE19-62706E023703}">
                      <ahyp:hlinkClr xmlns:ahyp="http://schemas.microsoft.com/office/drawing/2018/hyperlinkcolor" val="tx"/>
                    </a:ext>
                  </a:extLst>
                </a:hlinkClick>
              </a:rPr>
              <a:t>73-507</a:t>
            </a:r>
            <a:endParaRPr lang="en-US" sz="3200" dirty="0">
              <a:solidFill>
                <a:srgbClr val="CC9900"/>
              </a:solidFill>
            </a:endParaRPr>
          </a:p>
        </p:txBody>
      </p:sp>
      <p:sp>
        <p:nvSpPr>
          <p:cNvPr id="3" name="Content Placeholder 2">
            <a:extLst>
              <a:ext uri="{FF2B5EF4-FFF2-40B4-BE49-F238E27FC236}">
                <a16:creationId xmlns:a16="http://schemas.microsoft.com/office/drawing/2014/main" id="{DD15189B-EE2D-B960-510F-D8B7795612A1}"/>
              </a:ext>
            </a:extLst>
          </p:cNvPr>
          <p:cNvSpPr>
            <a:spLocks noGrp="1"/>
          </p:cNvSpPr>
          <p:nvPr>
            <p:ph idx="1"/>
          </p:nvPr>
        </p:nvSpPr>
        <p:spPr>
          <a:xfrm>
            <a:off x="4753331" y="1127050"/>
            <a:ext cx="6484512" cy="4603900"/>
          </a:xfrm>
        </p:spPr>
        <p:txBody>
          <a:bodyPr anchor="ctr">
            <a:normAutofit/>
          </a:bodyPr>
          <a:lstStyle/>
          <a:p>
            <a:r>
              <a:rPr lang="en-US" sz="2400" b="0" i="0" dirty="0">
                <a:effectLst/>
              </a:rPr>
              <a:t>EXEMPTIONS</a:t>
            </a:r>
          </a:p>
          <a:p>
            <a:pPr lvl="1"/>
            <a:r>
              <a:rPr lang="en-US" sz="2200" b="0" i="0" dirty="0">
                <a:effectLst/>
              </a:rPr>
              <a:t>Agreements for services between a state agency and the University of Nebraska, the Nebraska state colleges, the courts, the Legislature, or other officers or state agencies established by the Constitution of Nebraska;</a:t>
            </a:r>
          </a:p>
          <a:p>
            <a:pPr lvl="1"/>
            <a:r>
              <a:rPr lang="en-US" sz="2200" b="0" i="0" dirty="0">
                <a:effectLst/>
              </a:rPr>
              <a:t>Department of Insurance contracts for financial or actuarial examination, for rehabilitation, conservation, reorganization, or liquidation of licensees, and for professional services related to residual pools or excess funds under the agency's control;</a:t>
            </a:r>
          </a:p>
          <a:p>
            <a:endParaRPr lang="en-US" dirty="0"/>
          </a:p>
        </p:txBody>
      </p:sp>
      <p:cxnSp>
        <p:nvCxnSpPr>
          <p:cNvPr id="4" name="Straight Connector 3">
            <a:extLst>
              <a:ext uri="{FF2B5EF4-FFF2-40B4-BE49-F238E27FC236}">
                <a16:creationId xmlns:a16="http://schemas.microsoft.com/office/drawing/2014/main" id="{8802FAC2-937D-19D7-2473-9B7E60506B32}"/>
              </a:ext>
            </a:extLst>
          </p:cNvPr>
          <p:cNvCxnSpPr>
            <a:cxnSpLocks/>
          </p:cNvCxnSpPr>
          <p:nvPr/>
        </p:nvCxnSpPr>
        <p:spPr>
          <a:xfrm>
            <a:off x="4650069" y="692770"/>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1FCA4969-FFEC-B975-2EF0-87C6A95CC0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150086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6EC2-F113-F46F-C8B9-A376C7BA877A}"/>
              </a:ext>
            </a:extLst>
          </p:cNvPr>
          <p:cNvSpPr>
            <a:spLocks noGrp="1"/>
          </p:cNvSpPr>
          <p:nvPr>
            <p:ph type="title"/>
          </p:nvPr>
        </p:nvSpPr>
        <p:spPr>
          <a:xfrm>
            <a:off x="196595" y="473738"/>
            <a:ext cx="4695825" cy="5224724"/>
          </a:xfrm>
        </p:spPr>
        <p:txBody>
          <a:bodyPr anchor="ctr">
            <a:normAutofit/>
          </a:bodyPr>
          <a:lstStyle/>
          <a:p>
            <a:r>
              <a:rPr kumimoji="0" lang="en-US" sz="2800" b="0" i="0" u="none" strike="noStrike" kern="1200" cap="none" spc="-50" normalizeH="0" baseline="0" noProof="0" dirty="0">
                <a:ln>
                  <a:noFill/>
                </a:ln>
                <a:effectLst/>
                <a:uLnTx/>
                <a:uFillTx/>
              </a:rPr>
              <a:t>(5/5) Nebraska </a:t>
            </a:r>
            <a:br>
              <a:rPr kumimoji="0" lang="en-US" sz="2800" b="0" i="0" u="none" strike="noStrike" kern="1200" cap="none" spc="-50" normalizeH="0" baseline="0" noProof="0" dirty="0">
                <a:ln>
                  <a:noFill/>
                </a:ln>
                <a:effectLst/>
                <a:uLnTx/>
                <a:uFillTx/>
              </a:rPr>
            </a:br>
            <a:r>
              <a:rPr kumimoji="0" lang="en-US" sz="2800" b="0" i="0" u="none" strike="noStrike" kern="1200" cap="none" spc="-50" normalizeH="0" baseline="0" noProof="0" dirty="0">
                <a:ln>
                  <a:noFill/>
                </a:ln>
                <a:effectLst/>
                <a:uLnTx/>
                <a:uFillTx/>
              </a:rPr>
              <a:t>Revised Statute </a:t>
            </a:r>
            <a:r>
              <a:rPr kumimoji="0" lang="en-US" sz="2800" b="0" i="0" u="none" strike="noStrike" kern="1200" cap="none" spc="-50" normalizeH="0" baseline="0" noProof="0" dirty="0">
                <a:ln>
                  <a:noFill/>
                </a:ln>
                <a:solidFill>
                  <a:srgbClr val="CC9900"/>
                </a:solidFill>
                <a:effectLst/>
                <a:uLnTx/>
                <a:uFillTx/>
                <a:hlinkClick r:id="rId2">
                  <a:extLst>
                    <a:ext uri="{A12FA001-AC4F-418D-AE19-62706E023703}">
                      <ahyp:hlinkClr xmlns:ahyp="http://schemas.microsoft.com/office/drawing/2018/hyperlinkcolor" val="tx"/>
                    </a:ext>
                  </a:extLst>
                </a:hlinkClick>
              </a:rPr>
              <a:t>73-507</a:t>
            </a:r>
            <a:endParaRPr lang="en-US" sz="3200" dirty="0">
              <a:solidFill>
                <a:srgbClr val="CC9900"/>
              </a:solidFill>
            </a:endParaRPr>
          </a:p>
        </p:txBody>
      </p:sp>
      <p:sp>
        <p:nvSpPr>
          <p:cNvPr id="3" name="Content Placeholder 2">
            <a:extLst>
              <a:ext uri="{FF2B5EF4-FFF2-40B4-BE49-F238E27FC236}">
                <a16:creationId xmlns:a16="http://schemas.microsoft.com/office/drawing/2014/main" id="{DD15189B-EE2D-B960-510F-D8B7795612A1}"/>
              </a:ext>
            </a:extLst>
          </p:cNvPr>
          <p:cNvSpPr>
            <a:spLocks noGrp="1"/>
          </p:cNvSpPr>
          <p:nvPr>
            <p:ph idx="1"/>
          </p:nvPr>
        </p:nvSpPr>
        <p:spPr>
          <a:xfrm>
            <a:off x="4654295" y="816638"/>
            <a:ext cx="5337430" cy="5224724"/>
          </a:xfrm>
        </p:spPr>
        <p:txBody>
          <a:bodyPr anchor="ctr">
            <a:normAutofit/>
          </a:bodyPr>
          <a:lstStyle/>
          <a:p>
            <a:r>
              <a:rPr lang="en-US" sz="2400" b="0" i="0" dirty="0">
                <a:effectLst/>
              </a:rPr>
              <a:t>EXEMPTIONS</a:t>
            </a:r>
          </a:p>
          <a:p>
            <a:pPr lvl="1"/>
            <a:r>
              <a:rPr lang="en-US" sz="2200" b="0" i="0" dirty="0">
                <a:effectLst/>
              </a:rPr>
              <a:t>Department of Transportation contracts for all road and bridge projects;</a:t>
            </a:r>
          </a:p>
          <a:p>
            <a:pPr lvl="1"/>
            <a:r>
              <a:rPr lang="en-US" sz="2200" b="0" i="0" dirty="0">
                <a:effectLst/>
              </a:rPr>
              <a:t>Nebraska Investment Council contracts; and</a:t>
            </a:r>
          </a:p>
          <a:p>
            <a:pPr lvl="1"/>
            <a:r>
              <a:rPr lang="en-US" sz="2200" b="0" i="0" dirty="0">
                <a:effectLst/>
              </a:rPr>
              <a:t>Contracts under section 57-1503.</a:t>
            </a:r>
          </a:p>
          <a:p>
            <a:endParaRPr lang="en-US" dirty="0"/>
          </a:p>
        </p:txBody>
      </p:sp>
      <p:cxnSp>
        <p:nvCxnSpPr>
          <p:cNvPr id="4" name="Straight Connector 3">
            <a:extLst>
              <a:ext uri="{FF2B5EF4-FFF2-40B4-BE49-F238E27FC236}">
                <a16:creationId xmlns:a16="http://schemas.microsoft.com/office/drawing/2014/main" id="{9B6AC20B-A1E5-6DF1-46A6-EE05C7F55746}"/>
              </a:ext>
            </a:extLst>
          </p:cNvPr>
          <p:cNvCxnSpPr>
            <a:cxnSpLocks/>
          </p:cNvCxnSpPr>
          <p:nvPr/>
        </p:nvCxnSpPr>
        <p:spPr>
          <a:xfrm>
            <a:off x="4435465" y="548235"/>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oks outline">
            <a:extLst>
              <a:ext uri="{FF2B5EF4-FFF2-40B4-BE49-F238E27FC236}">
                <a16:creationId xmlns:a16="http://schemas.microsoft.com/office/drawing/2014/main" id="{44675D0C-CD27-2F1C-FC1D-F89E92D8CA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5853" y="4298430"/>
            <a:ext cx="1156940" cy="1156940"/>
          </a:xfrm>
          <a:prstGeom prst="rect">
            <a:avLst/>
          </a:prstGeom>
        </p:spPr>
      </p:pic>
    </p:spTree>
    <p:extLst>
      <p:ext uri="{BB962C8B-B14F-4D97-AF65-F5344CB8AC3E}">
        <p14:creationId xmlns:p14="http://schemas.microsoft.com/office/powerpoint/2010/main" val="364792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951196"/>
            <a:ext cx="8502216" cy="1646302"/>
          </a:xfrm>
        </p:spPr>
        <p:txBody>
          <a:bodyPr>
            <a:normAutofit fontScale="90000"/>
          </a:bodyPr>
          <a:lstStyle/>
          <a:p>
            <a:pPr algn="ctr"/>
            <a:r>
              <a:rPr lang="en-US" dirty="0">
                <a:solidFill>
                  <a:schemeClr val="bg1"/>
                </a:solidFill>
              </a:rPr>
              <a:t>Now That We Understand the </a:t>
            </a:r>
            <a:r>
              <a:rPr lang="en-US" dirty="0">
                <a:solidFill>
                  <a:srgbClr val="CC9900"/>
                </a:solidFill>
              </a:rPr>
              <a:t>Laws </a:t>
            </a:r>
            <a:r>
              <a:rPr lang="en-US" dirty="0">
                <a:solidFill>
                  <a:schemeClr val="bg1"/>
                </a:solidFill>
              </a:rPr>
              <a:t>that Govern </a:t>
            </a:r>
            <a:r>
              <a:rPr lang="en-US" dirty="0">
                <a:solidFill>
                  <a:srgbClr val="CC9900"/>
                </a:solidFill>
              </a:rPr>
              <a:t>Procurement</a:t>
            </a:r>
            <a:r>
              <a:rPr lang="en-US" dirty="0">
                <a:solidFill>
                  <a:schemeClr val="accent1">
                    <a:lumMod val="60000"/>
                    <a:lumOff val="40000"/>
                  </a:schemeClr>
                </a:solidFill>
              </a:rPr>
              <a:t> </a:t>
            </a:r>
            <a:endParaRPr lang="en-US" i="1" u="sng" dirty="0">
              <a:solidFill>
                <a:schemeClr val="accent1">
                  <a:lumMod val="60000"/>
                  <a:lumOff val="40000"/>
                </a:schemeClr>
              </a:solidFill>
            </a:endParaRPr>
          </a:p>
        </p:txBody>
      </p:sp>
    </p:spTree>
    <p:extLst>
      <p:ext uri="{BB962C8B-B14F-4D97-AF65-F5344CB8AC3E}">
        <p14:creationId xmlns:p14="http://schemas.microsoft.com/office/powerpoint/2010/main" val="2408546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605849"/>
            <a:ext cx="8502216" cy="1646302"/>
          </a:xfrm>
        </p:spPr>
        <p:txBody>
          <a:bodyPr>
            <a:normAutofit fontScale="90000"/>
          </a:bodyPr>
          <a:lstStyle/>
          <a:p>
            <a:pPr algn="ctr"/>
            <a:r>
              <a:rPr lang="en-US" dirty="0">
                <a:solidFill>
                  <a:schemeClr val="bg1"/>
                </a:solidFill>
              </a:rPr>
              <a:t>Let’s Take a Closer Look at Examples </a:t>
            </a:r>
            <a:r>
              <a:rPr lang="en-US" dirty="0"/>
              <a:t>of </a:t>
            </a:r>
            <a:r>
              <a:rPr lang="en-US" dirty="0">
                <a:solidFill>
                  <a:schemeClr val="accent6"/>
                </a:solidFill>
              </a:rPr>
              <a:t>Deviations</a:t>
            </a:r>
            <a:r>
              <a:rPr lang="en-US" dirty="0">
                <a:solidFill>
                  <a:schemeClr val="accent1">
                    <a:lumMod val="60000"/>
                    <a:lumOff val="40000"/>
                  </a:schemeClr>
                </a:solidFill>
              </a:rPr>
              <a:t> </a:t>
            </a:r>
            <a:endParaRPr lang="en-US" i="1" u="sng" dirty="0">
              <a:solidFill>
                <a:schemeClr val="accent1">
                  <a:lumMod val="60000"/>
                  <a:lumOff val="40000"/>
                </a:schemeClr>
              </a:solidFill>
            </a:endParaRPr>
          </a:p>
        </p:txBody>
      </p:sp>
    </p:spTree>
    <p:extLst>
      <p:ext uri="{BB962C8B-B14F-4D97-AF65-F5344CB8AC3E}">
        <p14:creationId xmlns:p14="http://schemas.microsoft.com/office/powerpoint/2010/main" val="56241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56FE-419E-F3FA-196C-5F25B097031D}"/>
              </a:ext>
            </a:extLst>
          </p:cNvPr>
          <p:cNvSpPr>
            <a:spLocks noGrp="1"/>
          </p:cNvSpPr>
          <p:nvPr>
            <p:ph type="title" idx="4294967295"/>
          </p:nvPr>
        </p:nvSpPr>
        <p:spPr>
          <a:xfrm>
            <a:off x="395871" y="1067594"/>
            <a:ext cx="3548063" cy="4092575"/>
          </a:xfrm>
        </p:spPr>
        <p:txBody>
          <a:bodyPr anchor="ctr">
            <a:normAutofit/>
          </a:bodyPr>
          <a:lstStyle/>
          <a:p>
            <a:pPr algn="ctr"/>
            <a:r>
              <a:rPr lang="en-US" sz="4400" dirty="0"/>
              <a:t>Presentation Agenda</a:t>
            </a:r>
          </a:p>
        </p:txBody>
      </p:sp>
      <p:graphicFrame>
        <p:nvGraphicFramePr>
          <p:cNvPr id="27" name="Content Placeholder 2">
            <a:extLst>
              <a:ext uri="{FF2B5EF4-FFF2-40B4-BE49-F238E27FC236}">
                <a16:creationId xmlns:a16="http://schemas.microsoft.com/office/drawing/2014/main" id="{4E35DAF1-4888-8752-235D-8375FF2B7CC2}"/>
              </a:ext>
            </a:extLst>
          </p:cNvPr>
          <p:cNvGraphicFramePr>
            <a:graphicFrameLocks noGrp="1"/>
          </p:cNvGraphicFramePr>
          <p:nvPr>
            <p:ph idx="4294967295"/>
            <p:extLst>
              <p:ext uri="{D42A27DB-BD31-4B8C-83A1-F6EECF244321}">
                <p14:modId xmlns:p14="http://schemas.microsoft.com/office/powerpoint/2010/main" val="581802042"/>
              </p:ext>
            </p:extLst>
          </p:nvPr>
        </p:nvGraphicFramePr>
        <p:xfrm>
          <a:off x="4662830" y="1067594"/>
          <a:ext cx="6191250" cy="4398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FACADE43-263F-BDE6-965F-FA8078E55C7E}"/>
              </a:ext>
            </a:extLst>
          </p:cNvPr>
          <p:cNvCxnSpPr/>
          <p:nvPr/>
        </p:nvCxnSpPr>
        <p:spPr>
          <a:xfrm>
            <a:off x="4191000" y="613567"/>
            <a:ext cx="0" cy="5172075"/>
          </a:xfrm>
          <a:prstGeom prst="line">
            <a:avLst/>
          </a:prstGeom>
        </p:spPr>
        <p:style>
          <a:lnRef idx="1">
            <a:schemeClr val="accent1"/>
          </a:lnRef>
          <a:fillRef idx="0">
            <a:schemeClr val="accent1"/>
          </a:fillRef>
          <a:effectRef idx="0">
            <a:schemeClr val="accent1"/>
          </a:effectRef>
          <a:fontRef idx="minor">
            <a:schemeClr val="tx1"/>
          </a:fontRef>
        </p:style>
      </p:cxnSp>
      <p:pic>
        <p:nvPicPr>
          <p:cNvPr id="4" name="Graphic 3" descr="Clipboard Partially Checked with solid fill">
            <a:extLst>
              <a:ext uri="{FF2B5EF4-FFF2-40B4-BE49-F238E27FC236}">
                <a16:creationId xmlns:a16="http://schemas.microsoft.com/office/drawing/2014/main" id="{D28BACDF-1867-DA9A-46A0-41408D1024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712702" y="3867539"/>
            <a:ext cx="914400" cy="914400"/>
          </a:xfrm>
          <a:prstGeom prst="rect">
            <a:avLst/>
          </a:prstGeom>
        </p:spPr>
      </p:pic>
    </p:spTree>
    <p:extLst>
      <p:ext uri="{BB962C8B-B14F-4D97-AF65-F5344CB8AC3E}">
        <p14:creationId xmlns:p14="http://schemas.microsoft.com/office/powerpoint/2010/main" val="15821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graphicEl>
                                              <a:dgm id="{619942BD-D136-42F9-83DD-10FD0F69A49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graphicEl>
                                              <a:dgm id="{958218D6-4D0E-4FE4-9A8A-DCFE705F169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graphicEl>
                                              <a:dgm id="{C3C9BBEF-FE74-406F-83E2-61F9920A8A3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graphicEl>
                                              <a:dgm id="{5D05B170-4A02-499F-87F2-A220392C2F5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graphicEl>
                                              <a:dgm id="{7887A157-A67D-45B0-BBF7-79EE0FABACB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graphicEl>
                                              <a:dgm id="{09BEFAC1-593F-4AD5-B6FA-AB8A9DE4A79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graphicEl>
                                              <a:dgm id="{C9A96060-7359-47CC-96B9-0B50FC95450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7" grpId="0">
        <p:bldSub>
          <a:bldDgm bld="lvl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749D5-9DCF-B7F6-EA93-B5D0D7FD10F8}"/>
              </a:ext>
            </a:extLst>
          </p:cNvPr>
          <p:cNvSpPr>
            <a:spLocks noGrp="1"/>
          </p:cNvSpPr>
          <p:nvPr>
            <p:ph type="title" idx="4294967295"/>
          </p:nvPr>
        </p:nvSpPr>
        <p:spPr>
          <a:xfrm>
            <a:off x="313450" y="1328737"/>
            <a:ext cx="3548063" cy="4092575"/>
          </a:xfrm>
        </p:spPr>
        <p:txBody>
          <a:bodyPr anchor="ctr">
            <a:normAutofit/>
          </a:bodyPr>
          <a:lstStyle/>
          <a:p>
            <a:pPr algn="ctr"/>
            <a:r>
              <a:rPr lang="en-US" sz="4400" dirty="0"/>
              <a:t>Defining a</a:t>
            </a:r>
            <a:r>
              <a:rPr lang="en-US" sz="4400" dirty="0">
                <a:solidFill>
                  <a:schemeClr val="accent1">
                    <a:lumMod val="60000"/>
                    <a:lumOff val="40000"/>
                  </a:schemeClr>
                </a:solidFill>
              </a:rPr>
              <a:t> </a:t>
            </a:r>
            <a:r>
              <a:rPr lang="en-US" sz="4400" dirty="0">
                <a:solidFill>
                  <a:schemeClr val="accent6"/>
                </a:solidFill>
              </a:rPr>
              <a:t>Deviation</a:t>
            </a:r>
            <a:r>
              <a:rPr lang="en-US" sz="4400" dirty="0">
                <a:solidFill>
                  <a:schemeClr val="accent3">
                    <a:lumMod val="75000"/>
                  </a:schemeClr>
                </a:solidFill>
              </a:rPr>
              <a:t> </a:t>
            </a:r>
          </a:p>
        </p:txBody>
      </p:sp>
      <p:graphicFrame>
        <p:nvGraphicFramePr>
          <p:cNvPr id="32" name="Content Placeholder 2">
            <a:extLst>
              <a:ext uri="{FF2B5EF4-FFF2-40B4-BE49-F238E27FC236}">
                <a16:creationId xmlns:a16="http://schemas.microsoft.com/office/drawing/2014/main" id="{2B70B74B-6BF3-25AD-6DF2-287C7C6EF475}"/>
              </a:ext>
            </a:extLst>
          </p:cNvPr>
          <p:cNvGraphicFramePr>
            <a:graphicFrameLocks noGrp="1"/>
          </p:cNvGraphicFramePr>
          <p:nvPr>
            <p:ph idx="4294967295"/>
            <p:extLst>
              <p:ext uri="{D42A27DB-BD31-4B8C-83A1-F6EECF244321}">
                <p14:modId xmlns:p14="http://schemas.microsoft.com/office/powerpoint/2010/main" val="2419909451"/>
              </p:ext>
            </p:extLst>
          </p:nvPr>
        </p:nvGraphicFramePr>
        <p:xfrm>
          <a:off x="4174964" y="1128875"/>
          <a:ext cx="6833280"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256B0792-FED0-4523-49CC-787DA1669168}"/>
              </a:ext>
            </a:extLst>
          </p:cNvPr>
          <p:cNvCxnSpPr/>
          <p:nvPr/>
        </p:nvCxnSpPr>
        <p:spPr>
          <a:xfrm>
            <a:off x="3861513" y="655638"/>
            <a:ext cx="0" cy="5438775"/>
          </a:xfrm>
          <a:prstGeom prst="line">
            <a:avLst/>
          </a:prstGeom>
        </p:spPr>
        <p:style>
          <a:lnRef idx="1">
            <a:schemeClr val="accent1"/>
          </a:lnRef>
          <a:fillRef idx="0">
            <a:schemeClr val="accent1"/>
          </a:fillRef>
          <a:effectRef idx="0">
            <a:schemeClr val="accent1"/>
          </a:effectRef>
          <a:fontRef idx="minor">
            <a:schemeClr val="tx1"/>
          </a:fontRef>
        </p:style>
      </p:cxnSp>
      <p:pic>
        <p:nvPicPr>
          <p:cNvPr id="4" name="Graphic 3" descr="Open book with solid fill">
            <a:extLst>
              <a:ext uri="{FF2B5EF4-FFF2-40B4-BE49-F238E27FC236}">
                <a16:creationId xmlns:a16="http://schemas.microsoft.com/office/drawing/2014/main" id="{DF8F6780-BCFD-6EEA-130D-6F8591CC16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30282" y="4166118"/>
            <a:ext cx="914400" cy="914400"/>
          </a:xfrm>
          <a:prstGeom prst="rect">
            <a:avLst/>
          </a:prstGeom>
        </p:spPr>
      </p:pic>
    </p:spTree>
    <p:extLst>
      <p:ext uri="{BB962C8B-B14F-4D97-AF65-F5344CB8AC3E}">
        <p14:creationId xmlns:p14="http://schemas.microsoft.com/office/powerpoint/2010/main" val="282410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graphicEl>
                                              <a:dgm id="{9060D80E-3EFE-48C3-BAAB-B053D2B50D0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graphicEl>
                                              <a:dgm id="{E64F5ED2-D3E0-432E-98D7-32DB7A1C30B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graphicEl>
                                              <a:dgm id="{18CBBDCA-6B40-4F43-9BD6-2E409831F56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graphicEl>
                                              <a:dgm id="{A382F989-927D-4A16-BDD8-B0F7AD9D2A4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749D5-9DCF-B7F6-EA93-B5D0D7FD10F8}"/>
              </a:ext>
            </a:extLst>
          </p:cNvPr>
          <p:cNvSpPr>
            <a:spLocks noGrp="1"/>
          </p:cNvSpPr>
          <p:nvPr>
            <p:ph type="title" idx="4294967295"/>
          </p:nvPr>
        </p:nvSpPr>
        <p:spPr>
          <a:xfrm>
            <a:off x="503853" y="1382712"/>
            <a:ext cx="4194175" cy="4092575"/>
          </a:xfrm>
        </p:spPr>
        <p:txBody>
          <a:bodyPr anchor="ctr">
            <a:normAutofit/>
          </a:bodyPr>
          <a:lstStyle/>
          <a:p>
            <a:pPr algn="ctr"/>
            <a:r>
              <a:rPr lang="en-US" sz="4400" i="1" dirty="0"/>
              <a:t>Important Note</a:t>
            </a:r>
            <a:r>
              <a:rPr lang="en-US" sz="4400" dirty="0"/>
              <a:t>:</a:t>
            </a:r>
            <a:r>
              <a:rPr lang="en-US" sz="4400" dirty="0">
                <a:solidFill>
                  <a:schemeClr val="accent1">
                    <a:lumMod val="60000"/>
                    <a:lumOff val="40000"/>
                  </a:schemeClr>
                </a:solidFill>
              </a:rPr>
              <a:t> </a:t>
            </a:r>
            <a:r>
              <a:rPr lang="en-US" sz="4400" dirty="0">
                <a:solidFill>
                  <a:schemeClr val="accent3">
                    <a:lumMod val="75000"/>
                  </a:schemeClr>
                </a:solidFill>
              </a:rPr>
              <a:t>Procurement </a:t>
            </a:r>
            <a:r>
              <a:rPr lang="en-US" sz="4400" dirty="0">
                <a:solidFill>
                  <a:schemeClr val="accent6"/>
                </a:solidFill>
              </a:rPr>
              <a:t>Deviations</a:t>
            </a:r>
          </a:p>
        </p:txBody>
      </p:sp>
      <p:graphicFrame>
        <p:nvGraphicFramePr>
          <p:cNvPr id="32" name="Content Placeholder 2">
            <a:extLst>
              <a:ext uri="{FF2B5EF4-FFF2-40B4-BE49-F238E27FC236}">
                <a16:creationId xmlns:a16="http://schemas.microsoft.com/office/drawing/2014/main" id="{2B70B74B-6BF3-25AD-6DF2-287C7C6EF475}"/>
              </a:ext>
            </a:extLst>
          </p:cNvPr>
          <p:cNvGraphicFramePr>
            <a:graphicFrameLocks noGrp="1"/>
          </p:cNvGraphicFramePr>
          <p:nvPr>
            <p:ph idx="4294967295"/>
            <p:extLst>
              <p:ext uri="{D42A27DB-BD31-4B8C-83A1-F6EECF244321}">
                <p14:modId xmlns:p14="http://schemas.microsoft.com/office/powerpoint/2010/main" val="959381096"/>
              </p:ext>
            </p:extLst>
          </p:nvPr>
        </p:nvGraphicFramePr>
        <p:xfrm>
          <a:off x="5304486" y="866775"/>
          <a:ext cx="5789612"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256B0792-FED0-4523-49CC-787DA1669168}"/>
              </a:ext>
            </a:extLst>
          </p:cNvPr>
          <p:cNvCxnSpPr/>
          <p:nvPr/>
        </p:nvCxnSpPr>
        <p:spPr>
          <a:xfrm>
            <a:off x="5155471" y="608405"/>
            <a:ext cx="0" cy="54387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20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graphicEl>
                                              <a:dgm id="{9060D80E-3EFE-48C3-BAAB-B053D2B50D0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graphicEl>
                                              <a:dgm id="{E64F5ED2-D3E0-432E-98D7-32DB7A1C30B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graphicEl>
                                              <a:dgm id="{18CBBDCA-6B40-4F43-9BD6-2E409831F56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graphicEl>
                                              <a:dgm id="{A382F989-927D-4A16-BDD8-B0F7AD9D2A4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7233-93AE-F2A0-41DE-93AFE3A9894B}"/>
              </a:ext>
            </a:extLst>
          </p:cNvPr>
          <p:cNvSpPr>
            <a:spLocks noGrp="1"/>
          </p:cNvSpPr>
          <p:nvPr>
            <p:ph type="title"/>
          </p:nvPr>
        </p:nvSpPr>
        <p:spPr>
          <a:xfrm>
            <a:off x="340706" y="2689607"/>
            <a:ext cx="3606849" cy="1707385"/>
          </a:xfrm>
        </p:spPr>
        <p:txBody>
          <a:bodyPr>
            <a:normAutofit fontScale="90000"/>
          </a:bodyPr>
          <a:lstStyle/>
          <a:p>
            <a:pPr algn="ctr">
              <a:lnSpc>
                <a:spcPct val="90000"/>
              </a:lnSpc>
            </a:pPr>
            <a:r>
              <a:rPr lang="en-US" sz="4400" dirty="0"/>
              <a:t>Common</a:t>
            </a:r>
            <a:r>
              <a:rPr lang="en-US" sz="4400" dirty="0">
                <a:solidFill>
                  <a:schemeClr val="accent1">
                    <a:lumMod val="60000"/>
                    <a:lumOff val="40000"/>
                  </a:schemeClr>
                </a:solidFill>
              </a:rPr>
              <a:t> </a:t>
            </a:r>
            <a:r>
              <a:rPr lang="en-US" sz="4400" dirty="0">
                <a:solidFill>
                  <a:schemeClr val="accent6"/>
                </a:solidFill>
              </a:rPr>
              <a:t>Deviation</a:t>
            </a:r>
            <a:r>
              <a:rPr lang="en-US" sz="4400" dirty="0">
                <a:solidFill>
                  <a:schemeClr val="accent1">
                    <a:lumMod val="60000"/>
                    <a:lumOff val="40000"/>
                  </a:schemeClr>
                </a:solidFill>
              </a:rPr>
              <a:t> </a:t>
            </a:r>
            <a:r>
              <a:rPr lang="en-US" sz="4400" dirty="0"/>
              <a:t>Types</a:t>
            </a:r>
            <a:br>
              <a:rPr lang="en-US" dirty="0">
                <a:solidFill>
                  <a:schemeClr val="accent1">
                    <a:lumMod val="60000"/>
                    <a:lumOff val="40000"/>
                  </a:schemeClr>
                </a:solidFill>
              </a:rPr>
            </a:br>
            <a:endParaRPr lang="en-US" dirty="0">
              <a:solidFill>
                <a:schemeClr val="accent1">
                  <a:lumMod val="60000"/>
                  <a:lumOff val="40000"/>
                </a:schemeClr>
              </a:solidFill>
            </a:endParaRPr>
          </a:p>
        </p:txBody>
      </p:sp>
      <p:cxnSp>
        <p:nvCxnSpPr>
          <p:cNvPr id="6" name="Straight Connector 5">
            <a:extLst>
              <a:ext uri="{FF2B5EF4-FFF2-40B4-BE49-F238E27FC236}">
                <a16:creationId xmlns:a16="http://schemas.microsoft.com/office/drawing/2014/main" id="{F3A1D1A4-BA4F-A8F4-7633-58DCE2C88D9C}"/>
              </a:ext>
            </a:extLst>
          </p:cNvPr>
          <p:cNvCxnSpPr/>
          <p:nvPr/>
        </p:nvCxnSpPr>
        <p:spPr>
          <a:xfrm>
            <a:off x="3972024" y="990600"/>
            <a:ext cx="0" cy="5105400"/>
          </a:xfrm>
          <a:prstGeom prst="line">
            <a:avLst/>
          </a:prstGeom>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011628B9-C5E7-B549-C9E3-52508F2D19B4}"/>
              </a:ext>
            </a:extLst>
          </p:cNvPr>
          <p:cNvSpPr/>
          <p:nvPr/>
        </p:nvSpPr>
        <p:spPr>
          <a:xfrm>
            <a:off x="5375437" y="3543299"/>
            <a:ext cx="1441125" cy="1441125"/>
          </a:xfrm>
          <a:prstGeom prst="ellipse">
            <a:avLst/>
          </a:prstGeom>
          <a:solidFill>
            <a:srgbClr val="00B0F0"/>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0" name="TextBox 9">
            <a:extLst>
              <a:ext uri="{FF2B5EF4-FFF2-40B4-BE49-F238E27FC236}">
                <a16:creationId xmlns:a16="http://schemas.microsoft.com/office/drawing/2014/main" id="{5896CE9F-9469-80AC-789E-D6CF55275754}"/>
              </a:ext>
            </a:extLst>
          </p:cNvPr>
          <p:cNvSpPr txBox="1"/>
          <p:nvPr/>
        </p:nvSpPr>
        <p:spPr>
          <a:xfrm>
            <a:off x="5608703" y="3997228"/>
            <a:ext cx="1126214" cy="523220"/>
          </a:xfrm>
          <a:prstGeom prst="rect">
            <a:avLst/>
          </a:prstGeom>
          <a:noFill/>
        </p:spPr>
        <p:txBody>
          <a:bodyPr wrap="square" rtlCol="0">
            <a:spAutoFit/>
          </a:bodyPr>
          <a:lstStyle/>
          <a:p>
            <a:r>
              <a:rPr lang="en-US" sz="2800" dirty="0">
                <a:solidFill>
                  <a:schemeClr val="bg1"/>
                </a:solidFill>
              </a:rPr>
              <a:t>GSA</a:t>
            </a:r>
          </a:p>
        </p:txBody>
      </p:sp>
      <p:sp>
        <p:nvSpPr>
          <p:cNvPr id="12" name="TextBox 11">
            <a:extLst>
              <a:ext uri="{FF2B5EF4-FFF2-40B4-BE49-F238E27FC236}">
                <a16:creationId xmlns:a16="http://schemas.microsoft.com/office/drawing/2014/main" id="{6F0ED68E-DFD2-1F53-F734-97C093A38BF0}"/>
              </a:ext>
            </a:extLst>
          </p:cNvPr>
          <p:cNvSpPr txBox="1"/>
          <p:nvPr/>
        </p:nvSpPr>
        <p:spPr>
          <a:xfrm>
            <a:off x="5037437" y="5019822"/>
            <a:ext cx="2117121" cy="1015663"/>
          </a:xfrm>
          <a:prstGeom prst="rect">
            <a:avLst/>
          </a:prstGeom>
          <a:noFill/>
        </p:spPr>
        <p:txBody>
          <a:bodyPr wrap="square" rtlCol="0">
            <a:spAutoFit/>
          </a:bodyPr>
          <a:lstStyle/>
          <a:p>
            <a:pPr algn="ctr"/>
            <a:r>
              <a:rPr lang="en-US" sz="2000" dirty="0"/>
              <a:t>General Services Administration</a:t>
            </a:r>
          </a:p>
        </p:txBody>
      </p:sp>
      <p:sp>
        <p:nvSpPr>
          <p:cNvPr id="14" name="TextBox 13">
            <a:extLst>
              <a:ext uri="{FF2B5EF4-FFF2-40B4-BE49-F238E27FC236}">
                <a16:creationId xmlns:a16="http://schemas.microsoft.com/office/drawing/2014/main" id="{70CED576-C27B-D267-8F26-1E0F77481747}"/>
              </a:ext>
            </a:extLst>
          </p:cNvPr>
          <p:cNvSpPr txBox="1"/>
          <p:nvPr/>
        </p:nvSpPr>
        <p:spPr>
          <a:xfrm>
            <a:off x="4081110" y="2556103"/>
            <a:ext cx="2237264" cy="830997"/>
          </a:xfrm>
          <a:prstGeom prst="rect">
            <a:avLst/>
          </a:prstGeom>
          <a:noFill/>
        </p:spPr>
        <p:txBody>
          <a:bodyPr wrap="square" rtlCol="0">
            <a:spAutoFit/>
          </a:bodyPr>
          <a:lstStyle/>
          <a:p>
            <a:pPr algn="ctr"/>
            <a:r>
              <a:rPr lang="en-US" sz="2400" dirty="0"/>
              <a:t>Cooperative Contracts</a:t>
            </a:r>
          </a:p>
        </p:txBody>
      </p:sp>
      <p:sp>
        <p:nvSpPr>
          <p:cNvPr id="15" name="TextBox 14">
            <a:extLst>
              <a:ext uri="{FF2B5EF4-FFF2-40B4-BE49-F238E27FC236}">
                <a16:creationId xmlns:a16="http://schemas.microsoft.com/office/drawing/2014/main" id="{5291DDFB-1A06-DFEF-CAB9-15ED4F17DCB0}"/>
              </a:ext>
            </a:extLst>
          </p:cNvPr>
          <p:cNvSpPr txBox="1"/>
          <p:nvPr/>
        </p:nvSpPr>
        <p:spPr>
          <a:xfrm>
            <a:off x="7012394" y="2677078"/>
            <a:ext cx="1829347" cy="461665"/>
          </a:xfrm>
          <a:prstGeom prst="rect">
            <a:avLst/>
          </a:prstGeom>
          <a:noFill/>
        </p:spPr>
        <p:txBody>
          <a:bodyPr wrap="none" rtlCol="0">
            <a:spAutoFit/>
          </a:bodyPr>
          <a:lstStyle/>
          <a:p>
            <a:r>
              <a:rPr lang="en-US" sz="2400" dirty="0"/>
              <a:t>Sole Source</a:t>
            </a:r>
          </a:p>
        </p:txBody>
      </p:sp>
      <p:sp>
        <p:nvSpPr>
          <p:cNvPr id="16" name="TextBox 15">
            <a:extLst>
              <a:ext uri="{FF2B5EF4-FFF2-40B4-BE49-F238E27FC236}">
                <a16:creationId xmlns:a16="http://schemas.microsoft.com/office/drawing/2014/main" id="{EE423E0B-9726-CBEE-7E8A-AF83FA22BDBB}"/>
              </a:ext>
            </a:extLst>
          </p:cNvPr>
          <p:cNvSpPr txBox="1"/>
          <p:nvPr/>
        </p:nvSpPr>
        <p:spPr>
          <a:xfrm>
            <a:off x="7927067" y="5045979"/>
            <a:ext cx="2098009" cy="830997"/>
          </a:xfrm>
          <a:prstGeom prst="rect">
            <a:avLst/>
          </a:prstGeom>
          <a:noFill/>
        </p:spPr>
        <p:txBody>
          <a:bodyPr wrap="square" rtlCol="0">
            <a:spAutoFit/>
          </a:bodyPr>
          <a:lstStyle/>
          <a:p>
            <a:pPr algn="ctr"/>
            <a:r>
              <a:rPr lang="en-US" sz="2400" dirty="0"/>
              <a:t>Emergency Contracts</a:t>
            </a:r>
          </a:p>
        </p:txBody>
      </p:sp>
      <p:sp>
        <p:nvSpPr>
          <p:cNvPr id="20" name="Oval 19">
            <a:extLst>
              <a:ext uri="{FF2B5EF4-FFF2-40B4-BE49-F238E27FC236}">
                <a16:creationId xmlns:a16="http://schemas.microsoft.com/office/drawing/2014/main" id="{6069AFEB-EBFA-1F8B-C799-6D2F0DCB48B2}"/>
              </a:ext>
            </a:extLst>
          </p:cNvPr>
          <p:cNvSpPr/>
          <p:nvPr/>
        </p:nvSpPr>
        <p:spPr>
          <a:xfrm>
            <a:off x="4479179" y="1161634"/>
            <a:ext cx="1441125" cy="1441125"/>
          </a:xfrm>
          <a:prstGeom prst="ellipse">
            <a:avLst/>
          </a:prstGeom>
          <a:solidFill>
            <a:srgbClr val="009900"/>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endParaRPr lang="en-US" dirty="0"/>
          </a:p>
        </p:txBody>
      </p:sp>
      <p:sp>
        <p:nvSpPr>
          <p:cNvPr id="21" name="Rectangle 20" descr="Handshake">
            <a:extLst>
              <a:ext uri="{FF2B5EF4-FFF2-40B4-BE49-F238E27FC236}">
                <a16:creationId xmlns:a16="http://schemas.microsoft.com/office/drawing/2014/main" id="{5A6AF28E-8EEC-F42C-A609-B2E051A2C1F3}"/>
              </a:ext>
            </a:extLst>
          </p:cNvPr>
          <p:cNvSpPr/>
          <p:nvPr/>
        </p:nvSpPr>
        <p:spPr>
          <a:xfrm>
            <a:off x="4697710" y="1414571"/>
            <a:ext cx="1004062" cy="100406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3" name="Oval 22">
            <a:extLst>
              <a:ext uri="{FF2B5EF4-FFF2-40B4-BE49-F238E27FC236}">
                <a16:creationId xmlns:a16="http://schemas.microsoft.com/office/drawing/2014/main" id="{87BB40E4-EABE-240F-993E-02438107C907}"/>
              </a:ext>
            </a:extLst>
          </p:cNvPr>
          <p:cNvSpPr/>
          <p:nvPr/>
        </p:nvSpPr>
        <p:spPr>
          <a:xfrm>
            <a:off x="7112150" y="1249032"/>
            <a:ext cx="1441125" cy="1441125"/>
          </a:xfrm>
          <a:prstGeom prst="ellipse">
            <a:avLst/>
          </a:prstGeom>
          <a:solidFill>
            <a:srgbClr val="FFC000"/>
          </a:solidFill>
          <a:ln>
            <a:solidFill>
              <a:srgbClr val="FFC000"/>
            </a:solidFill>
          </a:ln>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24" name="Rectangle 23" descr="Badge 1 outline">
            <a:extLst>
              <a:ext uri="{FF2B5EF4-FFF2-40B4-BE49-F238E27FC236}">
                <a16:creationId xmlns:a16="http://schemas.microsoft.com/office/drawing/2014/main" id="{8BDF1AD7-3370-E03D-A69D-FB92A6A1112D}"/>
              </a:ext>
            </a:extLst>
          </p:cNvPr>
          <p:cNvSpPr/>
          <p:nvPr/>
        </p:nvSpPr>
        <p:spPr>
          <a:xfrm>
            <a:off x="7330681" y="1467563"/>
            <a:ext cx="1004062" cy="100406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25" name="Oval 24">
            <a:extLst>
              <a:ext uri="{FF2B5EF4-FFF2-40B4-BE49-F238E27FC236}">
                <a16:creationId xmlns:a16="http://schemas.microsoft.com/office/drawing/2014/main" id="{842EB6EE-C721-EAF6-B216-E114FB1CC21F}"/>
              </a:ext>
            </a:extLst>
          </p:cNvPr>
          <p:cNvSpPr/>
          <p:nvPr/>
        </p:nvSpPr>
        <p:spPr>
          <a:xfrm>
            <a:off x="8121178" y="3578697"/>
            <a:ext cx="1441125" cy="1441125"/>
          </a:xfrm>
          <a:prstGeom prst="ellipse">
            <a:avLst/>
          </a:prstGeom>
          <a:solidFill>
            <a:srgbClr val="FF5050"/>
          </a:solidFill>
          <a:ln>
            <a:solidFill>
              <a:schemeClr val="accent4"/>
            </a:solidFill>
          </a:ln>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26" name="Rectangle 25" descr="Construction worker female outline">
            <a:extLst>
              <a:ext uri="{FF2B5EF4-FFF2-40B4-BE49-F238E27FC236}">
                <a16:creationId xmlns:a16="http://schemas.microsoft.com/office/drawing/2014/main" id="{D5BC98DA-0437-2790-8D2F-A164788AC9FF}"/>
              </a:ext>
            </a:extLst>
          </p:cNvPr>
          <p:cNvSpPr/>
          <p:nvPr/>
        </p:nvSpPr>
        <p:spPr>
          <a:xfrm>
            <a:off x="8344169" y="3810307"/>
            <a:ext cx="1004062" cy="1004062"/>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04522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P spid="15" grpId="0"/>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2242012" y="2605849"/>
            <a:ext cx="8502216" cy="1646302"/>
          </a:xfrm>
        </p:spPr>
        <p:txBody>
          <a:bodyPr>
            <a:normAutofit fontScale="90000"/>
          </a:bodyPr>
          <a:lstStyle/>
          <a:p>
            <a:pPr algn="ctr"/>
            <a:r>
              <a:rPr lang="en-US" dirty="0">
                <a:solidFill>
                  <a:schemeClr val="bg1"/>
                </a:solidFill>
              </a:rPr>
              <a:t>What Deviations </a:t>
            </a:r>
            <a:r>
              <a:rPr lang="en-US" dirty="0">
                <a:solidFill>
                  <a:srgbClr val="FF5050"/>
                </a:solidFill>
              </a:rPr>
              <a:t>Cannot</a:t>
            </a:r>
            <a:r>
              <a:rPr lang="en-US" dirty="0">
                <a:solidFill>
                  <a:schemeClr val="bg1"/>
                </a:solidFill>
              </a:rPr>
              <a:t> be Used for</a:t>
            </a:r>
            <a:endParaRPr lang="en-US" i="1" u="sng" dirty="0">
              <a:solidFill>
                <a:schemeClr val="bg1"/>
              </a:solidFill>
            </a:endParaRPr>
          </a:p>
        </p:txBody>
      </p:sp>
    </p:spTree>
    <p:extLst>
      <p:ext uri="{BB962C8B-B14F-4D97-AF65-F5344CB8AC3E}">
        <p14:creationId xmlns:p14="http://schemas.microsoft.com/office/powerpoint/2010/main" val="3265039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6EC2-F113-F46F-C8B9-A376C7BA877A}"/>
              </a:ext>
            </a:extLst>
          </p:cNvPr>
          <p:cNvSpPr>
            <a:spLocks noGrp="1"/>
          </p:cNvSpPr>
          <p:nvPr>
            <p:ph type="title"/>
          </p:nvPr>
        </p:nvSpPr>
        <p:spPr>
          <a:xfrm>
            <a:off x="469436" y="731212"/>
            <a:ext cx="4614292" cy="5224724"/>
          </a:xfrm>
        </p:spPr>
        <p:txBody>
          <a:bodyPr anchor="ctr">
            <a:normAutofit/>
          </a:bodyPr>
          <a:lstStyle/>
          <a:p>
            <a:pPr algn="ctr"/>
            <a:r>
              <a:rPr lang="en-US" sz="4000" dirty="0">
                <a:solidFill>
                  <a:schemeClr val="accent6"/>
                </a:solidFill>
              </a:rPr>
              <a:t>Deviations</a:t>
            </a:r>
            <a:r>
              <a:rPr lang="en-US" sz="4000" dirty="0"/>
              <a:t> Cannot… </a:t>
            </a:r>
            <a:r>
              <a:rPr lang="en-US" sz="4000" dirty="0">
                <a:solidFill>
                  <a:srgbClr val="FF5050"/>
                </a:solidFill>
              </a:rPr>
              <a:t>Renew</a:t>
            </a:r>
            <a:r>
              <a:rPr lang="en-US" sz="4000" dirty="0"/>
              <a:t>/</a:t>
            </a:r>
            <a:r>
              <a:rPr lang="en-US" sz="4000" dirty="0">
                <a:solidFill>
                  <a:srgbClr val="FF5050"/>
                </a:solidFill>
              </a:rPr>
              <a:t>Extend</a:t>
            </a:r>
          </a:p>
        </p:txBody>
      </p:sp>
      <p:sp>
        <p:nvSpPr>
          <p:cNvPr id="3" name="Content Placeholder 2">
            <a:extLst>
              <a:ext uri="{FF2B5EF4-FFF2-40B4-BE49-F238E27FC236}">
                <a16:creationId xmlns:a16="http://schemas.microsoft.com/office/drawing/2014/main" id="{DD15189B-EE2D-B960-510F-D8B7795612A1}"/>
              </a:ext>
            </a:extLst>
          </p:cNvPr>
          <p:cNvSpPr>
            <a:spLocks noGrp="1"/>
          </p:cNvSpPr>
          <p:nvPr>
            <p:ph idx="1"/>
          </p:nvPr>
        </p:nvSpPr>
        <p:spPr>
          <a:xfrm>
            <a:off x="5287290" y="816638"/>
            <a:ext cx="5746459" cy="5224724"/>
          </a:xfrm>
        </p:spPr>
        <p:txBody>
          <a:bodyPr anchor="ctr">
            <a:normAutofit/>
          </a:bodyPr>
          <a:lstStyle/>
          <a:p>
            <a:r>
              <a:rPr lang="en-US" sz="2400" dirty="0"/>
              <a:t>1 year contract</a:t>
            </a:r>
          </a:p>
          <a:p>
            <a:pPr lvl="1"/>
            <a:r>
              <a:rPr lang="en-US" sz="2200" dirty="0"/>
              <a:t>4 renewal periods (written in contract)</a:t>
            </a:r>
          </a:p>
          <a:p>
            <a:pPr lvl="1"/>
            <a:r>
              <a:rPr lang="en-US" sz="2200" dirty="0"/>
              <a:t>1 extension for half of initial period</a:t>
            </a:r>
          </a:p>
          <a:p>
            <a:pPr lvl="2"/>
            <a:r>
              <a:rPr lang="en-US" sz="1800" dirty="0"/>
              <a:t>If needed</a:t>
            </a:r>
          </a:p>
          <a:p>
            <a:pPr lvl="1"/>
            <a:r>
              <a:rPr lang="en-US" sz="2200" u="sng" dirty="0"/>
              <a:t>CANNOT</a:t>
            </a:r>
            <a:r>
              <a:rPr lang="en-US" sz="2200" dirty="0"/>
              <a:t> use a deviation to extend the life of a contract </a:t>
            </a:r>
            <a:endParaRPr lang="en-US" dirty="0"/>
          </a:p>
        </p:txBody>
      </p:sp>
      <p:cxnSp>
        <p:nvCxnSpPr>
          <p:cNvPr id="4" name="Straight Connector 3">
            <a:extLst>
              <a:ext uri="{FF2B5EF4-FFF2-40B4-BE49-F238E27FC236}">
                <a16:creationId xmlns:a16="http://schemas.microsoft.com/office/drawing/2014/main" id="{0461B090-979D-92CA-BC89-90C71043D250}"/>
              </a:ext>
            </a:extLst>
          </p:cNvPr>
          <p:cNvCxnSpPr>
            <a:cxnSpLocks/>
          </p:cNvCxnSpPr>
          <p:nvPr/>
        </p:nvCxnSpPr>
        <p:spPr>
          <a:xfrm>
            <a:off x="5089892" y="909930"/>
            <a:ext cx="0" cy="533244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4C87199-B5DB-A970-5CA6-6E9353BD5B20}"/>
              </a:ext>
            </a:extLst>
          </p:cNvPr>
          <p:cNvSpPr txBox="1"/>
          <p:nvPr/>
        </p:nvSpPr>
        <p:spPr>
          <a:xfrm>
            <a:off x="5293455" y="1669774"/>
            <a:ext cx="2202847" cy="646331"/>
          </a:xfrm>
          <a:prstGeom prst="rect">
            <a:avLst/>
          </a:prstGeom>
          <a:noFill/>
        </p:spPr>
        <p:txBody>
          <a:bodyPr wrap="none" rtlCol="0">
            <a:spAutoFit/>
          </a:bodyPr>
          <a:lstStyle/>
          <a:p>
            <a:r>
              <a:rPr lang="en-US" sz="3600" dirty="0"/>
              <a:t>Example:</a:t>
            </a:r>
          </a:p>
        </p:txBody>
      </p:sp>
    </p:spTree>
    <p:extLst>
      <p:ext uri="{BB962C8B-B14F-4D97-AF65-F5344CB8AC3E}">
        <p14:creationId xmlns:p14="http://schemas.microsoft.com/office/powerpoint/2010/main" val="152019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6EC2-F113-F46F-C8B9-A376C7BA877A}"/>
              </a:ext>
            </a:extLst>
          </p:cNvPr>
          <p:cNvSpPr>
            <a:spLocks noGrp="1"/>
          </p:cNvSpPr>
          <p:nvPr>
            <p:ph type="title"/>
          </p:nvPr>
        </p:nvSpPr>
        <p:spPr>
          <a:xfrm>
            <a:off x="284879" y="520802"/>
            <a:ext cx="4887756" cy="5224724"/>
          </a:xfrm>
        </p:spPr>
        <p:txBody>
          <a:bodyPr anchor="ctr">
            <a:normAutofit/>
          </a:bodyPr>
          <a:lstStyle/>
          <a:p>
            <a:pPr algn="ctr"/>
            <a:r>
              <a:rPr lang="en-US" sz="4000" dirty="0"/>
              <a:t>Deviations Cannot… </a:t>
            </a:r>
            <a:r>
              <a:rPr lang="en-US" sz="4000" dirty="0">
                <a:solidFill>
                  <a:srgbClr val="FF5050"/>
                </a:solidFill>
              </a:rPr>
              <a:t>Amend</a:t>
            </a:r>
          </a:p>
        </p:txBody>
      </p:sp>
      <p:sp>
        <p:nvSpPr>
          <p:cNvPr id="3" name="Content Placeholder 2">
            <a:extLst>
              <a:ext uri="{FF2B5EF4-FFF2-40B4-BE49-F238E27FC236}">
                <a16:creationId xmlns:a16="http://schemas.microsoft.com/office/drawing/2014/main" id="{DD15189B-EE2D-B960-510F-D8B7795612A1}"/>
              </a:ext>
            </a:extLst>
          </p:cNvPr>
          <p:cNvSpPr>
            <a:spLocks noGrp="1"/>
          </p:cNvSpPr>
          <p:nvPr>
            <p:ph idx="1"/>
          </p:nvPr>
        </p:nvSpPr>
        <p:spPr>
          <a:xfrm>
            <a:off x="5092251" y="699237"/>
            <a:ext cx="5746459" cy="5224724"/>
          </a:xfrm>
        </p:spPr>
        <p:txBody>
          <a:bodyPr anchor="ctr">
            <a:normAutofit/>
          </a:bodyPr>
          <a:lstStyle/>
          <a:p>
            <a:pPr lvl="1"/>
            <a:r>
              <a:rPr lang="en-US" sz="2200" dirty="0"/>
              <a:t>CANNOT use a deviation to change the </a:t>
            </a:r>
            <a:r>
              <a:rPr lang="en-US" sz="2200" u="sng" dirty="0"/>
              <a:t>original scope </a:t>
            </a:r>
            <a:r>
              <a:rPr lang="en-US" sz="2200" dirty="0"/>
              <a:t>of the contract </a:t>
            </a:r>
          </a:p>
          <a:p>
            <a:pPr lvl="2"/>
            <a:r>
              <a:rPr lang="en-US" sz="2000" dirty="0"/>
              <a:t>Duties </a:t>
            </a:r>
          </a:p>
          <a:p>
            <a:pPr lvl="2"/>
            <a:r>
              <a:rPr lang="en-US" sz="2000" dirty="0"/>
              <a:t>Type of Work</a:t>
            </a:r>
          </a:p>
          <a:p>
            <a:pPr lvl="2"/>
            <a:r>
              <a:rPr lang="en-US" sz="2000" dirty="0"/>
              <a:t>Add goods outside original scope</a:t>
            </a:r>
          </a:p>
          <a:p>
            <a:pPr lvl="2"/>
            <a:r>
              <a:rPr lang="en-US" sz="2000" dirty="0" err="1"/>
              <a:t>Etc</a:t>
            </a:r>
            <a:endParaRPr lang="en-US" sz="2000" dirty="0"/>
          </a:p>
        </p:txBody>
      </p:sp>
      <p:cxnSp>
        <p:nvCxnSpPr>
          <p:cNvPr id="4" name="Straight Connector 3">
            <a:extLst>
              <a:ext uri="{FF2B5EF4-FFF2-40B4-BE49-F238E27FC236}">
                <a16:creationId xmlns:a16="http://schemas.microsoft.com/office/drawing/2014/main" id="{34ADD09E-AC72-81E1-5D89-3C7853209B09}"/>
              </a:ext>
            </a:extLst>
          </p:cNvPr>
          <p:cNvCxnSpPr>
            <a:cxnSpLocks/>
          </p:cNvCxnSpPr>
          <p:nvPr/>
        </p:nvCxnSpPr>
        <p:spPr>
          <a:xfrm>
            <a:off x="5064516" y="762776"/>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04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3154252"/>
            <a:ext cx="8502216" cy="1646302"/>
          </a:xfrm>
        </p:spPr>
        <p:txBody>
          <a:bodyPr>
            <a:normAutofit fontScale="90000"/>
          </a:bodyPr>
          <a:lstStyle/>
          <a:p>
            <a:pPr algn="ctr"/>
            <a:r>
              <a:rPr lang="en-US" dirty="0">
                <a:solidFill>
                  <a:schemeClr val="bg1"/>
                </a:solidFill>
              </a:rPr>
              <a:t>Deviations Can Only Be Used to </a:t>
            </a:r>
            <a:r>
              <a:rPr lang="en-US" i="1" u="sng" dirty="0">
                <a:solidFill>
                  <a:schemeClr val="accent3">
                    <a:lumMod val="75000"/>
                  </a:schemeClr>
                </a:solidFill>
              </a:rPr>
              <a:t>Create</a:t>
            </a:r>
            <a:r>
              <a:rPr lang="en-US" dirty="0">
                <a:solidFill>
                  <a:schemeClr val="accent1">
                    <a:lumMod val="60000"/>
                    <a:lumOff val="40000"/>
                  </a:schemeClr>
                </a:solidFill>
              </a:rPr>
              <a:t> </a:t>
            </a:r>
            <a:r>
              <a:rPr lang="en-US" dirty="0">
                <a:solidFill>
                  <a:schemeClr val="bg1"/>
                </a:solidFill>
              </a:rPr>
              <a:t>a </a:t>
            </a:r>
            <a:r>
              <a:rPr lang="en-US" i="1" u="sng" dirty="0">
                <a:solidFill>
                  <a:schemeClr val="accent3">
                    <a:lumMod val="75000"/>
                  </a:schemeClr>
                </a:solidFill>
              </a:rPr>
              <a:t>New</a:t>
            </a:r>
            <a:r>
              <a:rPr lang="en-US" dirty="0">
                <a:solidFill>
                  <a:schemeClr val="bg1"/>
                </a:solidFill>
              </a:rPr>
              <a:t> Contract</a:t>
            </a:r>
            <a:endParaRPr lang="en-US" i="1" u="sng" dirty="0">
              <a:solidFill>
                <a:schemeClr val="bg1"/>
              </a:solidFill>
            </a:endParaRPr>
          </a:p>
        </p:txBody>
      </p:sp>
    </p:spTree>
    <p:extLst>
      <p:ext uri="{BB962C8B-B14F-4D97-AF65-F5344CB8AC3E}">
        <p14:creationId xmlns:p14="http://schemas.microsoft.com/office/powerpoint/2010/main" val="40630557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9DC2869A-B8F5-EC54-A826-1C8D465BAD2D}"/>
              </a:ext>
            </a:extLst>
          </p:cNvPr>
          <p:cNvSpPr/>
          <p:nvPr/>
        </p:nvSpPr>
        <p:spPr>
          <a:xfrm>
            <a:off x="5353480" y="3147667"/>
            <a:ext cx="1749937" cy="1749937"/>
          </a:xfrm>
          <a:prstGeom prst="ellipse">
            <a:avLst/>
          </a:prstGeom>
          <a:solidFill>
            <a:srgbClr val="00B050"/>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endParaRPr lang="en-US" dirty="0"/>
          </a:p>
        </p:txBody>
      </p:sp>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645637"/>
            <a:ext cx="8502216" cy="1646302"/>
          </a:xfrm>
        </p:spPr>
        <p:txBody>
          <a:bodyPr>
            <a:normAutofit fontScale="90000"/>
          </a:bodyPr>
          <a:lstStyle/>
          <a:p>
            <a:pPr algn="ctr"/>
            <a:r>
              <a:rPr lang="en-US" dirty="0">
                <a:solidFill>
                  <a:schemeClr val="bg1"/>
                </a:solidFill>
              </a:rPr>
              <a:t>Cooperative Contracts</a:t>
            </a:r>
            <a:br>
              <a:rPr lang="en-US" dirty="0">
                <a:solidFill>
                  <a:schemeClr val="accent1">
                    <a:lumMod val="60000"/>
                    <a:lumOff val="40000"/>
                  </a:schemeClr>
                </a:solidFill>
              </a:rPr>
            </a:br>
            <a:r>
              <a:rPr kumimoji="0" lang="en-US" sz="3600" b="0" i="0" u="none" strike="noStrike" kern="1200" cap="none" spc="0" normalizeH="0" baseline="0" noProof="0" dirty="0">
                <a:ln>
                  <a:noFill/>
                </a:ln>
                <a:solidFill>
                  <a:schemeClr val="accent3">
                    <a:lumMod val="75000"/>
                  </a:schemeClr>
                </a:solidFill>
                <a:effectLst/>
                <a:uLnTx/>
                <a:uFillTx/>
                <a:latin typeface="Trebuchet MS" panose="020B0603020202020204"/>
                <a:ea typeface="+mj-ea"/>
                <a:cs typeface="+mj-cs"/>
              </a:rPr>
              <a:t>Statute 73-507</a:t>
            </a:r>
            <a:br>
              <a:rPr kumimoji="0" lang="en-US" sz="3600" b="0" i="0" u="none" strike="noStrike" kern="1200" cap="none" spc="0" normalizeH="0" baseline="0" noProof="0" dirty="0">
                <a:ln>
                  <a:noFill/>
                </a:ln>
                <a:solidFill>
                  <a:srgbClr val="90C226">
                    <a:lumMod val="60000"/>
                    <a:lumOff val="40000"/>
                  </a:srgbClr>
                </a:solidFill>
                <a:effectLst/>
                <a:uLnTx/>
                <a:uFillTx/>
                <a:latin typeface="Trebuchet MS" panose="020B0603020202020204"/>
                <a:ea typeface="+mj-ea"/>
                <a:cs typeface="+mj-cs"/>
              </a:rPr>
            </a:br>
            <a:br>
              <a:rPr lang="en-US" dirty="0">
                <a:solidFill>
                  <a:schemeClr val="accent1">
                    <a:lumMod val="60000"/>
                    <a:lumOff val="40000"/>
                  </a:schemeClr>
                </a:solidFill>
              </a:rPr>
            </a:br>
            <a:endParaRPr lang="en-US" dirty="0">
              <a:solidFill>
                <a:schemeClr val="accent1">
                  <a:lumMod val="60000"/>
                  <a:lumOff val="40000"/>
                </a:schemeClr>
              </a:solidFill>
            </a:endParaRPr>
          </a:p>
        </p:txBody>
      </p:sp>
      <p:sp>
        <p:nvSpPr>
          <p:cNvPr id="3" name="Rectangle 2" descr="Handshake">
            <a:extLst>
              <a:ext uri="{FF2B5EF4-FFF2-40B4-BE49-F238E27FC236}">
                <a16:creationId xmlns:a16="http://schemas.microsoft.com/office/drawing/2014/main" id="{E45E7E13-FC96-E840-4EB1-F82BC7B1CC2A}"/>
              </a:ext>
            </a:extLst>
          </p:cNvPr>
          <p:cNvSpPr/>
          <p:nvPr/>
        </p:nvSpPr>
        <p:spPr>
          <a:xfrm>
            <a:off x="5726417" y="3520604"/>
            <a:ext cx="1004062" cy="100406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724164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0DCCA-CB20-25FB-BFFE-6B6D6BAA818A}"/>
              </a:ext>
            </a:extLst>
          </p:cNvPr>
          <p:cNvSpPr>
            <a:spLocks noGrp="1"/>
          </p:cNvSpPr>
          <p:nvPr>
            <p:ph type="title"/>
          </p:nvPr>
        </p:nvSpPr>
        <p:spPr>
          <a:xfrm>
            <a:off x="548217" y="333375"/>
            <a:ext cx="3367359" cy="4079212"/>
          </a:xfrm>
        </p:spPr>
        <p:txBody>
          <a:bodyPr anchor="ctr">
            <a:normAutofit/>
          </a:bodyPr>
          <a:lstStyle/>
          <a:p>
            <a:pPr algn="ctr"/>
            <a:r>
              <a:rPr lang="en-US" dirty="0"/>
              <a:t>Cooperative Contracts: </a:t>
            </a:r>
            <a:r>
              <a:rPr lang="en-US" sz="3200" dirty="0">
                <a:solidFill>
                  <a:schemeClr val="accent3">
                    <a:lumMod val="75000"/>
                  </a:schemeClr>
                </a:solidFill>
              </a:rPr>
              <a:t>Statute 73-507</a:t>
            </a:r>
          </a:p>
        </p:txBody>
      </p:sp>
      <p:sp>
        <p:nvSpPr>
          <p:cNvPr id="3" name="Content Placeholder 2">
            <a:extLst>
              <a:ext uri="{FF2B5EF4-FFF2-40B4-BE49-F238E27FC236}">
                <a16:creationId xmlns:a16="http://schemas.microsoft.com/office/drawing/2014/main" id="{E88E0C7C-FA6A-A6AE-5DD5-A79055134147}"/>
              </a:ext>
            </a:extLst>
          </p:cNvPr>
          <p:cNvSpPr>
            <a:spLocks noGrp="1"/>
          </p:cNvSpPr>
          <p:nvPr>
            <p:ph idx="1"/>
          </p:nvPr>
        </p:nvSpPr>
        <p:spPr>
          <a:xfrm>
            <a:off x="4654294" y="816638"/>
            <a:ext cx="4839327" cy="5224724"/>
          </a:xfrm>
        </p:spPr>
        <p:txBody>
          <a:bodyPr anchor="ctr">
            <a:normAutofit/>
          </a:bodyPr>
          <a:lstStyle/>
          <a:p>
            <a:r>
              <a:rPr kumimoji="0" lang="en-US" sz="2400" b="0" i="0" u="none" strike="noStrike" kern="1200" cap="none" spc="0" normalizeH="0" baseline="0" noProof="0" dirty="0">
                <a:ln>
                  <a:noFill/>
                </a:ln>
                <a:effectLst/>
                <a:uLnTx/>
                <a:uFillTx/>
                <a:latin typeface="Trebuchet MS" panose="020B0603020202020204"/>
              </a:rPr>
              <a:t>“contracts bid by another state…states… with the intention that multiple entities will be purchasing with…”</a:t>
            </a:r>
            <a:endParaRPr lang="en-US" sz="2400" dirty="0"/>
          </a:p>
          <a:p>
            <a:pPr lvl="1">
              <a:buFont typeface="Wingdings" panose="05000000000000000000" pitchFamily="2" charset="2"/>
              <a:buChar char="§"/>
            </a:pPr>
            <a:endParaRPr lang="en-US" sz="2400" dirty="0"/>
          </a:p>
          <a:p>
            <a:pPr lvl="1">
              <a:buFont typeface="Wingdings" panose="05000000000000000000" pitchFamily="2" charset="2"/>
              <a:buChar char="§"/>
            </a:pPr>
            <a:r>
              <a:rPr lang="en-US" sz="1800" dirty="0">
                <a:solidFill>
                  <a:schemeClr val="tx1"/>
                </a:solidFill>
              </a:rPr>
              <a:t>Already Competitively Bid contract</a:t>
            </a:r>
          </a:p>
          <a:p>
            <a:pPr lvl="2">
              <a:buFont typeface="Wingdings" panose="05000000000000000000" pitchFamily="2" charset="2"/>
              <a:buChar char="§"/>
            </a:pPr>
            <a:r>
              <a:rPr lang="en-US" sz="1600" dirty="0">
                <a:hlinkClick r:id="rId2"/>
              </a:rPr>
              <a:t>“Participating Addendum”</a:t>
            </a:r>
            <a:endParaRPr lang="en-US" sz="1600" dirty="0"/>
          </a:p>
          <a:p>
            <a:pPr lvl="3">
              <a:buFont typeface="Wingdings" panose="05000000000000000000" pitchFamily="2" charset="2"/>
              <a:buChar char="§"/>
            </a:pPr>
            <a:r>
              <a:rPr lang="en-US" sz="1400" dirty="0">
                <a:solidFill>
                  <a:schemeClr val="tx1"/>
                </a:solidFill>
              </a:rPr>
              <a:t>Creates relationship between states using a master agreement</a:t>
            </a:r>
          </a:p>
          <a:p>
            <a:pPr lvl="2">
              <a:buFont typeface="Wingdings" panose="05000000000000000000" pitchFamily="2" charset="2"/>
              <a:buChar char="§"/>
            </a:pPr>
            <a:r>
              <a:rPr lang="en-US" dirty="0">
                <a:solidFill>
                  <a:schemeClr val="tx1"/>
                </a:solidFill>
              </a:rPr>
              <a:t>“shared” amongst entities</a:t>
            </a:r>
            <a:endParaRPr lang="en-US" sz="1400" dirty="0">
              <a:solidFill>
                <a:schemeClr val="tx1"/>
              </a:solidFill>
            </a:endParaRPr>
          </a:p>
          <a:p>
            <a:pPr lvl="2">
              <a:buFont typeface="Wingdings" panose="05000000000000000000" pitchFamily="2" charset="2"/>
              <a:buChar char="§"/>
            </a:pPr>
            <a:r>
              <a:rPr lang="en-US" sz="1600" dirty="0">
                <a:solidFill>
                  <a:schemeClr val="tx1"/>
                </a:solidFill>
              </a:rPr>
              <a:t>Benefit: More efficient than fresh start of bid process</a:t>
            </a:r>
          </a:p>
          <a:p>
            <a:pPr lvl="1">
              <a:buFont typeface="Wingdings" panose="05000000000000000000" pitchFamily="2" charset="2"/>
              <a:buChar char="§"/>
            </a:pPr>
            <a:r>
              <a:rPr lang="en-US" sz="1800" dirty="0">
                <a:solidFill>
                  <a:schemeClr val="tx1"/>
                </a:solidFill>
              </a:rPr>
              <a:t>How to find Coop Contracts</a:t>
            </a:r>
          </a:p>
          <a:p>
            <a:pPr lvl="2">
              <a:buFont typeface="Wingdings" panose="05000000000000000000" pitchFamily="2" charset="2"/>
              <a:buChar char="§"/>
            </a:pPr>
            <a:r>
              <a:rPr lang="en-US" sz="1600" dirty="0">
                <a:solidFill>
                  <a:schemeClr val="tx1"/>
                </a:solidFill>
              </a:rPr>
              <a:t>Search cooperative purchasing organizations (e.g., NASPO)</a:t>
            </a:r>
          </a:p>
          <a:p>
            <a:pPr lvl="2">
              <a:buFont typeface="Wingdings" panose="05000000000000000000" pitchFamily="2" charset="2"/>
              <a:buChar char="§"/>
            </a:pPr>
            <a:r>
              <a:rPr lang="en-US" sz="1600" dirty="0">
                <a:solidFill>
                  <a:schemeClr val="tx1"/>
                </a:solidFill>
              </a:rPr>
              <a:t>Reach out to peers in other states</a:t>
            </a:r>
          </a:p>
          <a:p>
            <a:pPr lvl="2">
              <a:buFont typeface="Wingdings" panose="05000000000000000000" pitchFamily="2" charset="2"/>
              <a:buChar char="§"/>
            </a:pPr>
            <a:r>
              <a:rPr lang="en-US" sz="1600" dirty="0">
                <a:solidFill>
                  <a:schemeClr val="tx1"/>
                </a:solidFill>
              </a:rPr>
              <a:t>Ask the vendor</a:t>
            </a:r>
          </a:p>
          <a:p>
            <a:pPr lvl="2">
              <a:buFont typeface="Wingdings" panose="05000000000000000000" pitchFamily="2" charset="2"/>
              <a:buChar char="§"/>
            </a:pPr>
            <a:endParaRPr lang="en-US" sz="1600" dirty="0"/>
          </a:p>
          <a:p>
            <a:endParaRPr lang="en-US" dirty="0"/>
          </a:p>
        </p:txBody>
      </p:sp>
      <p:sp>
        <p:nvSpPr>
          <p:cNvPr id="4" name="Oval 3">
            <a:extLst>
              <a:ext uri="{FF2B5EF4-FFF2-40B4-BE49-F238E27FC236}">
                <a16:creationId xmlns:a16="http://schemas.microsoft.com/office/drawing/2014/main" id="{685B2F1D-FABE-AC69-D3CC-7148F7CF52FE}"/>
              </a:ext>
            </a:extLst>
          </p:cNvPr>
          <p:cNvSpPr/>
          <p:nvPr/>
        </p:nvSpPr>
        <p:spPr>
          <a:xfrm>
            <a:off x="1496916" y="3429000"/>
            <a:ext cx="1749937" cy="1749937"/>
          </a:xfrm>
          <a:prstGeom prst="ellipse">
            <a:avLst/>
          </a:prstGeom>
          <a:solidFill>
            <a:srgbClr val="009900"/>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endParaRPr lang="en-US" dirty="0"/>
          </a:p>
        </p:txBody>
      </p:sp>
      <p:sp>
        <p:nvSpPr>
          <p:cNvPr id="5" name="Rectangle 4" descr="Handshake">
            <a:extLst>
              <a:ext uri="{FF2B5EF4-FFF2-40B4-BE49-F238E27FC236}">
                <a16:creationId xmlns:a16="http://schemas.microsoft.com/office/drawing/2014/main" id="{7533313B-891D-03EF-80EE-6C4DE186F742}"/>
              </a:ext>
            </a:extLst>
          </p:cNvPr>
          <p:cNvSpPr/>
          <p:nvPr/>
        </p:nvSpPr>
        <p:spPr>
          <a:xfrm>
            <a:off x="1869853" y="3801937"/>
            <a:ext cx="1004062" cy="1004062"/>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cxnSp>
        <p:nvCxnSpPr>
          <p:cNvPr id="6" name="Straight Connector 5">
            <a:extLst>
              <a:ext uri="{FF2B5EF4-FFF2-40B4-BE49-F238E27FC236}">
                <a16:creationId xmlns:a16="http://schemas.microsoft.com/office/drawing/2014/main" id="{82067F54-BEEB-6FC5-B8F0-87F2EB44981B}"/>
              </a:ext>
            </a:extLst>
          </p:cNvPr>
          <p:cNvCxnSpPr>
            <a:cxnSpLocks/>
          </p:cNvCxnSpPr>
          <p:nvPr/>
        </p:nvCxnSpPr>
        <p:spPr>
          <a:xfrm>
            <a:off x="4435465" y="548235"/>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74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90BF2B19-9031-199D-101F-8E9C4F469567}"/>
              </a:ext>
            </a:extLst>
          </p:cNvPr>
          <p:cNvSpPr/>
          <p:nvPr/>
        </p:nvSpPr>
        <p:spPr>
          <a:xfrm>
            <a:off x="5080948" y="3348884"/>
            <a:ext cx="1749937" cy="1749937"/>
          </a:xfrm>
          <a:prstGeom prst="ellipse">
            <a:avLst/>
          </a:prstGeom>
          <a:solidFill>
            <a:srgbClr val="FFC000"/>
          </a:solidFill>
          <a:ln>
            <a:solidFill>
              <a:srgbClr val="FFC000"/>
            </a:solidFill>
          </a:ln>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endParaRPr lang="en-US" dirty="0"/>
          </a:p>
        </p:txBody>
      </p:sp>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966704" y="1392227"/>
            <a:ext cx="9978426" cy="3190875"/>
          </a:xfrm>
        </p:spPr>
        <p:txBody>
          <a:bodyPr>
            <a:normAutofit fontScale="90000"/>
          </a:bodyPr>
          <a:lstStyle/>
          <a:p>
            <a:pPr algn="ctr"/>
            <a:r>
              <a:rPr lang="en-US" dirty="0">
                <a:solidFill>
                  <a:schemeClr val="bg1"/>
                </a:solidFill>
              </a:rPr>
              <a:t>Sole Source Contracts</a:t>
            </a:r>
            <a:br>
              <a:rPr lang="en-US" dirty="0">
                <a:solidFill>
                  <a:schemeClr val="accent1">
                    <a:lumMod val="60000"/>
                    <a:lumOff val="40000"/>
                  </a:schemeClr>
                </a:solidFill>
              </a:rPr>
            </a:br>
            <a:r>
              <a:rPr kumimoji="0" lang="en-US" sz="3600" b="0" i="0" u="none" strike="noStrike" kern="1200" cap="none" spc="0" normalizeH="0" baseline="0" noProof="0" dirty="0">
                <a:ln>
                  <a:noFill/>
                </a:ln>
                <a:solidFill>
                  <a:schemeClr val="accent3">
                    <a:lumMod val="75000"/>
                  </a:schemeClr>
                </a:solidFill>
                <a:effectLst/>
                <a:uLnTx/>
                <a:uFillTx/>
                <a:latin typeface="Trebuchet MS" panose="020B0603020202020204"/>
                <a:ea typeface="+mj-ea"/>
                <a:cs typeface="+mj-cs"/>
              </a:rPr>
              <a:t>Statute 73-502</a:t>
            </a:r>
            <a:br>
              <a:rPr kumimoji="0" lang="en-US" sz="3600" b="0" i="0" u="none" strike="noStrike" kern="1200" cap="none" spc="0" normalizeH="0" baseline="0" noProof="0" dirty="0">
                <a:ln>
                  <a:noFill/>
                </a:ln>
                <a:solidFill>
                  <a:srgbClr val="90C226">
                    <a:lumMod val="60000"/>
                    <a:lumOff val="40000"/>
                  </a:srgbClr>
                </a:solidFill>
                <a:effectLst/>
                <a:uLnTx/>
                <a:uFillTx/>
                <a:latin typeface="Trebuchet MS" panose="020B0603020202020204"/>
                <a:ea typeface="+mj-ea"/>
                <a:cs typeface="+mj-cs"/>
              </a:rPr>
            </a:br>
            <a:br>
              <a:rPr lang="en-US" dirty="0">
                <a:solidFill>
                  <a:schemeClr val="accent1">
                    <a:lumMod val="60000"/>
                    <a:lumOff val="40000"/>
                  </a:schemeClr>
                </a:solidFill>
              </a:rPr>
            </a:br>
            <a:endParaRPr lang="en-US" dirty="0">
              <a:solidFill>
                <a:schemeClr val="accent1">
                  <a:lumMod val="60000"/>
                  <a:lumOff val="40000"/>
                </a:schemeClr>
              </a:solidFill>
            </a:endParaRPr>
          </a:p>
        </p:txBody>
      </p:sp>
      <p:sp>
        <p:nvSpPr>
          <p:cNvPr id="6" name="Rectangle 5" descr="Badge 1 outline">
            <a:extLst>
              <a:ext uri="{FF2B5EF4-FFF2-40B4-BE49-F238E27FC236}">
                <a16:creationId xmlns:a16="http://schemas.microsoft.com/office/drawing/2014/main" id="{F6B9A193-C1D4-80AB-D220-CBE18E62A58B}"/>
              </a:ext>
            </a:extLst>
          </p:cNvPr>
          <p:cNvSpPr/>
          <p:nvPr/>
        </p:nvSpPr>
        <p:spPr>
          <a:xfrm>
            <a:off x="5453885" y="3721821"/>
            <a:ext cx="1004062" cy="100406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56110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983969"/>
            <a:ext cx="8502216" cy="1646302"/>
          </a:xfrm>
        </p:spPr>
        <p:txBody>
          <a:bodyPr>
            <a:normAutofit fontScale="90000"/>
          </a:bodyPr>
          <a:lstStyle/>
          <a:p>
            <a:pPr algn="ctr"/>
            <a:r>
              <a:rPr lang="en-US" dirty="0">
                <a:solidFill>
                  <a:schemeClr val="bg1"/>
                </a:solidFill>
              </a:rPr>
              <a:t>Defining </a:t>
            </a:r>
            <a:r>
              <a:rPr lang="en-US" i="1" dirty="0">
                <a:solidFill>
                  <a:schemeClr val="bg1"/>
                </a:solidFill>
              </a:rPr>
              <a:t>Procurement </a:t>
            </a:r>
            <a:r>
              <a:rPr lang="en-US" dirty="0">
                <a:solidFill>
                  <a:schemeClr val="bg1"/>
                </a:solidFill>
              </a:rPr>
              <a:t>Terms: </a:t>
            </a:r>
            <a:r>
              <a:rPr lang="en-US" u="sng" dirty="0">
                <a:solidFill>
                  <a:schemeClr val="accent3">
                    <a:lumMod val="75000"/>
                  </a:schemeClr>
                </a:solidFill>
              </a:rPr>
              <a:t>Goods</a:t>
            </a:r>
            <a:r>
              <a:rPr lang="en-US" dirty="0">
                <a:solidFill>
                  <a:schemeClr val="bg1"/>
                </a:solidFill>
              </a:rPr>
              <a:t> and </a:t>
            </a:r>
            <a:r>
              <a:rPr lang="en-US" u="sng" dirty="0">
                <a:solidFill>
                  <a:schemeClr val="accent2">
                    <a:lumMod val="75000"/>
                  </a:schemeClr>
                </a:solidFill>
              </a:rPr>
              <a:t>Services</a:t>
            </a:r>
          </a:p>
        </p:txBody>
      </p:sp>
    </p:spTree>
    <p:extLst>
      <p:ext uri="{BB962C8B-B14F-4D97-AF65-F5344CB8AC3E}">
        <p14:creationId xmlns:p14="http://schemas.microsoft.com/office/powerpoint/2010/main" val="37225743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0DCCA-CB20-25FB-BFFE-6B6D6BAA818A}"/>
              </a:ext>
            </a:extLst>
          </p:cNvPr>
          <p:cNvSpPr>
            <a:spLocks noGrp="1"/>
          </p:cNvSpPr>
          <p:nvPr>
            <p:ph type="title"/>
          </p:nvPr>
        </p:nvSpPr>
        <p:spPr>
          <a:xfrm>
            <a:off x="269309" y="530598"/>
            <a:ext cx="3925171" cy="4079212"/>
          </a:xfrm>
        </p:spPr>
        <p:txBody>
          <a:bodyPr anchor="ctr">
            <a:normAutofit/>
          </a:bodyPr>
          <a:lstStyle/>
          <a:p>
            <a:pPr algn="ctr"/>
            <a:r>
              <a:rPr lang="en-US" sz="2800" dirty="0"/>
              <a:t>Sole Source: Services</a:t>
            </a:r>
            <a:br>
              <a:rPr lang="en-US" dirty="0">
                <a:solidFill>
                  <a:schemeClr val="accent1">
                    <a:lumMod val="60000"/>
                    <a:lumOff val="40000"/>
                  </a:schemeClr>
                </a:solidFill>
              </a:rPr>
            </a:br>
            <a:r>
              <a:rPr lang="en-US" sz="3200" dirty="0">
                <a:solidFill>
                  <a:schemeClr val="accent3">
                    <a:lumMod val="75000"/>
                  </a:schemeClr>
                </a:solidFill>
              </a:rPr>
              <a:t>Statute 73-502</a:t>
            </a:r>
          </a:p>
        </p:txBody>
      </p:sp>
      <p:sp>
        <p:nvSpPr>
          <p:cNvPr id="3" name="Content Placeholder 2">
            <a:extLst>
              <a:ext uri="{FF2B5EF4-FFF2-40B4-BE49-F238E27FC236}">
                <a16:creationId xmlns:a16="http://schemas.microsoft.com/office/drawing/2014/main" id="{E88E0C7C-FA6A-A6AE-5DD5-A79055134147}"/>
              </a:ext>
            </a:extLst>
          </p:cNvPr>
          <p:cNvSpPr>
            <a:spLocks noGrp="1"/>
          </p:cNvSpPr>
          <p:nvPr>
            <p:ph idx="1"/>
          </p:nvPr>
        </p:nvSpPr>
        <p:spPr>
          <a:xfrm>
            <a:off x="4654295" y="816638"/>
            <a:ext cx="4619706" cy="5224724"/>
          </a:xfrm>
        </p:spPr>
        <p:txBody>
          <a:bodyPr anchor="ctr">
            <a:normAutofit lnSpcReduction="10000"/>
          </a:bodyPr>
          <a:lstStyle/>
          <a:p>
            <a:r>
              <a:rPr lang="en-US" sz="3200" dirty="0"/>
              <a:t>“</a:t>
            </a:r>
            <a:r>
              <a:rPr lang="en-US" sz="2000" spc="10" dirty="0">
                <a:latin typeface="Trebuchet MS" panose="020B0603020202020204" pitchFamily="34" charset="0"/>
              </a:rPr>
              <a:t>Such a unique nature that the contractor selected is clearly and </a:t>
            </a:r>
            <a:r>
              <a:rPr lang="en-US" sz="2000" b="1" i="1" u="sng" spc="10" dirty="0">
                <a:latin typeface="Trebuchet MS" panose="020B0603020202020204" pitchFamily="34" charset="0"/>
              </a:rPr>
              <a:t>justifiably</a:t>
            </a:r>
            <a:r>
              <a:rPr lang="en-US" sz="2000" spc="10" dirty="0">
                <a:solidFill>
                  <a:srgbClr val="FFFFFF"/>
                </a:solidFill>
                <a:latin typeface="Trebuchet MS" panose="020B0603020202020204" pitchFamily="34" charset="0"/>
              </a:rPr>
              <a:t> </a:t>
            </a:r>
            <a:r>
              <a:rPr lang="en-US" sz="2000" spc="10" dirty="0">
                <a:latin typeface="Trebuchet MS" panose="020B0603020202020204" pitchFamily="34" charset="0"/>
              </a:rPr>
              <a:t>the</a:t>
            </a:r>
            <a:r>
              <a:rPr lang="en-US" sz="2000" spc="10" dirty="0">
                <a:solidFill>
                  <a:srgbClr val="FFFFFF"/>
                </a:solidFill>
                <a:latin typeface="Trebuchet MS" panose="020B0603020202020204" pitchFamily="34" charset="0"/>
              </a:rPr>
              <a:t> </a:t>
            </a:r>
            <a:r>
              <a:rPr lang="en-US" sz="2000" i="1" u="sng" spc="10" dirty="0">
                <a:solidFill>
                  <a:schemeClr val="accent3">
                    <a:lumMod val="75000"/>
                  </a:schemeClr>
                </a:solidFill>
                <a:latin typeface="Trebuchet MS" panose="020B0603020202020204" pitchFamily="34" charset="0"/>
              </a:rPr>
              <a:t>only</a:t>
            </a:r>
            <a:r>
              <a:rPr lang="en-US" sz="2000" spc="10" dirty="0">
                <a:solidFill>
                  <a:schemeClr val="accent3">
                    <a:lumMod val="75000"/>
                  </a:schemeClr>
                </a:solidFill>
                <a:latin typeface="Trebuchet MS" panose="020B0603020202020204" pitchFamily="34" charset="0"/>
              </a:rPr>
              <a:t> </a:t>
            </a:r>
            <a:r>
              <a:rPr lang="en-US" sz="2000" i="1" u="sng" spc="10" dirty="0">
                <a:solidFill>
                  <a:schemeClr val="accent3">
                    <a:lumMod val="75000"/>
                  </a:schemeClr>
                </a:solidFill>
                <a:latin typeface="Trebuchet MS" panose="020B0603020202020204" pitchFamily="34" charset="0"/>
              </a:rPr>
              <a:t>practicable source</a:t>
            </a:r>
            <a:r>
              <a:rPr lang="en-US" sz="2000" spc="10" dirty="0">
                <a:solidFill>
                  <a:srgbClr val="FFFFFF"/>
                </a:solidFill>
                <a:latin typeface="Trebuchet MS" panose="020B0603020202020204" pitchFamily="34" charset="0"/>
              </a:rPr>
              <a:t> </a:t>
            </a:r>
            <a:r>
              <a:rPr lang="en-US" sz="2000" spc="10" dirty="0">
                <a:latin typeface="Trebuchet MS" panose="020B0603020202020204" pitchFamily="34" charset="0"/>
              </a:rPr>
              <a:t>to provide the service”</a:t>
            </a:r>
          </a:p>
          <a:p>
            <a:endParaRPr lang="en-US" sz="1800" dirty="0"/>
          </a:p>
          <a:p>
            <a:pPr lvl="1">
              <a:buFont typeface="Wingdings" panose="05000000000000000000" pitchFamily="2" charset="2"/>
              <a:buChar char="§"/>
            </a:pPr>
            <a:r>
              <a:rPr lang="en-US" sz="1800" dirty="0">
                <a:solidFill>
                  <a:schemeClr val="tx1"/>
                </a:solidFill>
              </a:rPr>
              <a:t>Based on Uniqueness of service/good, or availability at the location required</a:t>
            </a:r>
          </a:p>
          <a:p>
            <a:pPr marL="274320" lvl="1" indent="0">
              <a:buNone/>
            </a:pPr>
            <a:endParaRPr lang="en-US" sz="1800" dirty="0">
              <a:solidFill>
                <a:schemeClr val="tx1"/>
              </a:solidFill>
            </a:endParaRPr>
          </a:p>
          <a:p>
            <a:pPr lvl="1">
              <a:buFont typeface="Wingdings" panose="05000000000000000000" pitchFamily="2" charset="2"/>
              <a:buChar char="§"/>
            </a:pPr>
            <a:r>
              <a:rPr lang="en-US" sz="1800" dirty="0">
                <a:solidFill>
                  <a:schemeClr val="tx1"/>
                </a:solidFill>
              </a:rPr>
              <a:t>Should be very Specified/Specialized </a:t>
            </a:r>
          </a:p>
          <a:p>
            <a:pPr lvl="1">
              <a:buFont typeface="Wingdings" panose="05000000000000000000" pitchFamily="2" charset="2"/>
              <a:buChar char="§"/>
            </a:pPr>
            <a:r>
              <a:rPr lang="en-US" sz="1800" dirty="0">
                <a:solidFill>
                  <a:schemeClr val="tx1"/>
                </a:solidFill>
              </a:rPr>
              <a:t>Must be </a:t>
            </a:r>
            <a:r>
              <a:rPr lang="en-US" sz="1800" u="sng" dirty="0">
                <a:solidFill>
                  <a:schemeClr val="tx1"/>
                </a:solidFill>
              </a:rPr>
              <a:t>Legitimately</a:t>
            </a:r>
            <a:r>
              <a:rPr lang="en-US" sz="1800" dirty="0">
                <a:solidFill>
                  <a:schemeClr val="tx1"/>
                </a:solidFill>
              </a:rPr>
              <a:t> the Only Source </a:t>
            </a:r>
          </a:p>
          <a:p>
            <a:pPr lvl="1">
              <a:buFont typeface="Wingdings" panose="05000000000000000000" pitchFamily="2" charset="2"/>
              <a:buChar char="§"/>
            </a:pPr>
            <a:r>
              <a:rPr lang="en-US" sz="1800" dirty="0">
                <a:solidFill>
                  <a:schemeClr val="tx1"/>
                </a:solidFill>
              </a:rPr>
              <a:t>Suggested: Contact Agency Law Specialist or SPB for Questions if a Contract Should be Sole Source</a:t>
            </a:r>
          </a:p>
          <a:p>
            <a:pPr lvl="1">
              <a:buFont typeface="Wingdings" panose="05000000000000000000" pitchFamily="2" charset="2"/>
              <a:buChar char="§"/>
            </a:pPr>
            <a:r>
              <a:rPr lang="en-US" sz="1800" dirty="0">
                <a:solidFill>
                  <a:schemeClr val="tx1"/>
                </a:solidFill>
              </a:rPr>
              <a:t>Different from Co-Op, </a:t>
            </a:r>
            <a:r>
              <a:rPr lang="en-US" sz="1800" u="sng" dirty="0">
                <a:solidFill>
                  <a:schemeClr val="tx1"/>
                </a:solidFill>
              </a:rPr>
              <a:t>Not</a:t>
            </a:r>
            <a:r>
              <a:rPr lang="en-US" sz="1800" dirty="0">
                <a:solidFill>
                  <a:schemeClr val="tx1"/>
                </a:solidFill>
              </a:rPr>
              <a:t> Competitively bid. </a:t>
            </a:r>
          </a:p>
        </p:txBody>
      </p:sp>
      <p:sp>
        <p:nvSpPr>
          <p:cNvPr id="6" name="Oval 5">
            <a:extLst>
              <a:ext uri="{FF2B5EF4-FFF2-40B4-BE49-F238E27FC236}">
                <a16:creationId xmlns:a16="http://schemas.microsoft.com/office/drawing/2014/main" id="{611E7B4B-E04C-E5F6-E9F9-8C8DBF9B06BD}"/>
              </a:ext>
            </a:extLst>
          </p:cNvPr>
          <p:cNvSpPr/>
          <p:nvPr/>
        </p:nvSpPr>
        <p:spPr>
          <a:xfrm>
            <a:off x="1356927" y="3296952"/>
            <a:ext cx="1749937" cy="1749937"/>
          </a:xfrm>
          <a:prstGeom prst="ellipse">
            <a:avLst/>
          </a:prstGeom>
          <a:solidFill>
            <a:srgbClr val="FFC000"/>
          </a:solidFill>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endParaRPr lang="en-US" dirty="0"/>
          </a:p>
        </p:txBody>
      </p:sp>
      <p:sp>
        <p:nvSpPr>
          <p:cNvPr id="7" name="Rectangle 6" descr="Badge 1 outline">
            <a:extLst>
              <a:ext uri="{FF2B5EF4-FFF2-40B4-BE49-F238E27FC236}">
                <a16:creationId xmlns:a16="http://schemas.microsoft.com/office/drawing/2014/main" id="{11BAAA93-7BC8-6798-CB81-0517310E27C9}"/>
              </a:ext>
            </a:extLst>
          </p:cNvPr>
          <p:cNvSpPr/>
          <p:nvPr/>
        </p:nvSpPr>
        <p:spPr>
          <a:xfrm>
            <a:off x="1729864" y="3669889"/>
            <a:ext cx="1004062" cy="100406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cxnSp>
        <p:nvCxnSpPr>
          <p:cNvPr id="10" name="Straight Connector 9">
            <a:extLst>
              <a:ext uri="{FF2B5EF4-FFF2-40B4-BE49-F238E27FC236}">
                <a16:creationId xmlns:a16="http://schemas.microsoft.com/office/drawing/2014/main" id="{F3EDFCAD-C59A-01D6-79CB-9F8D841E0B24}"/>
              </a:ext>
            </a:extLst>
          </p:cNvPr>
          <p:cNvCxnSpPr/>
          <p:nvPr/>
        </p:nvCxnSpPr>
        <p:spPr>
          <a:xfrm>
            <a:off x="4381500" y="962025"/>
            <a:ext cx="0" cy="49625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38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D69F-1403-4DE6-A22B-B4C9059E0155}"/>
              </a:ext>
            </a:extLst>
          </p:cNvPr>
          <p:cNvSpPr>
            <a:spLocks noGrp="1"/>
          </p:cNvSpPr>
          <p:nvPr>
            <p:ph type="title"/>
          </p:nvPr>
        </p:nvSpPr>
        <p:spPr>
          <a:xfrm>
            <a:off x="615466" y="749625"/>
            <a:ext cx="3408797" cy="5083704"/>
          </a:xfrm>
        </p:spPr>
        <p:txBody>
          <a:bodyPr vert="horz" lIns="91440" tIns="45720" rIns="91440" bIns="45720" rtlCol="0" anchor="ctr">
            <a:normAutofit/>
          </a:bodyPr>
          <a:lstStyle/>
          <a:p>
            <a:pPr algn="ctr">
              <a:lnSpc>
                <a:spcPct val="90000"/>
              </a:lnSpc>
            </a:pPr>
            <a:r>
              <a:rPr lang="en-US" sz="4400" dirty="0"/>
              <a:t>Sole Source </a:t>
            </a:r>
            <a:r>
              <a:rPr lang="en-US" sz="4400" dirty="0">
                <a:solidFill>
                  <a:schemeClr val="accent3">
                    <a:lumMod val="75000"/>
                  </a:schemeClr>
                </a:solidFill>
              </a:rPr>
              <a:t>Requests</a:t>
            </a:r>
            <a:endParaRPr lang="en-US" sz="4400" i="1" dirty="0">
              <a:solidFill>
                <a:schemeClr val="accent3">
                  <a:lumMod val="75000"/>
                </a:schemeClr>
              </a:solidFill>
            </a:endParaRPr>
          </a:p>
        </p:txBody>
      </p:sp>
      <p:graphicFrame>
        <p:nvGraphicFramePr>
          <p:cNvPr id="25" name="Content Placeholder 2">
            <a:extLst>
              <a:ext uri="{FF2B5EF4-FFF2-40B4-BE49-F238E27FC236}">
                <a16:creationId xmlns:a16="http://schemas.microsoft.com/office/drawing/2014/main" id="{A175A74D-DF9F-F092-707E-3007B384125D}"/>
              </a:ext>
            </a:extLst>
          </p:cNvPr>
          <p:cNvGraphicFramePr>
            <a:graphicFrameLocks noGrp="1"/>
          </p:cNvGraphicFramePr>
          <p:nvPr>
            <p:ph idx="4294967295"/>
            <p:extLst>
              <p:ext uri="{D42A27DB-BD31-4B8C-83A1-F6EECF244321}">
                <p14:modId xmlns:p14="http://schemas.microsoft.com/office/powerpoint/2010/main" val="3608451473"/>
              </p:ext>
            </p:extLst>
          </p:nvPr>
        </p:nvGraphicFramePr>
        <p:xfrm>
          <a:off x="4907353" y="275460"/>
          <a:ext cx="6298714" cy="5747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Connector 6">
            <a:extLst>
              <a:ext uri="{FF2B5EF4-FFF2-40B4-BE49-F238E27FC236}">
                <a16:creationId xmlns:a16="http://schemas.microsoft.com/office/drawing/2014/main" id="{61F49FCE-772B-C4AE-BFD9-0FDB89249602}"/>
              </a:ext>
            </a:extLst>
          </p:cNvPr>
          <p:cNvCxnSpPr>
            <a:cxnSpLocks/>
          </p:cNvCxnSpPr>
          <p:nvPr/>
        </p:nvCxnSpPr>
        <p:spPr>
          <a:xfrm>
            <a:off x="4808814" y="560183"/>
            <a:ext cx="0" cy="5462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79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graphicEl>
                                              <a:dgm id="{CB683EFC-689F-4E91-A36B-0D6BA5749F6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graphicEl>
                                              <a:dgm id="{205338F1-E86C-4E46-965B-E68CF234629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graphicEl>
                                              <a:dgm id="{64D775A8-E64E-45E1-8D2D-8C3A2540D241}"/>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graphicEl>
                                              <a:dgm id="{594196BE-543C-4F2A-9225-96972F91B6D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graphicEl>
                                              <a:dgm id="{958929A2-B693-4E28-B16B-B18468188BF7}"/>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graphicEl>
                                              <a:dgm id="{8C4F971E-7BBA-4D6E-A97A-04C366F397D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graphicEl>
                                              <a:dgm id="{B198B131-1810-4287-87EC-C51968310B0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graphicEl>
                                              <a:dgm id="{6EE6D24A-9D19-4F00-A541-9E880B5C04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Sub>
          <a:bldDgm bld="one"/>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605849"/>
            <a:ext cx="8502216" cy="1646302"/>
          </a:xfrm>
        </p:spPr>
        <p:txBody>
          <a:bodyPr>
            <a:normAutofit fontScale="90000"/>
          </a:bodyPr>
          <a:lstStyle/>
          <a:p>
            <a:pPr algn="ctr"/>
            <a:r>
              <a:rPr lang="en-US" dirty="0">
                <a:solidFill>
                  <a:schemeClr val="bg1"/>
                </a:solidFill>
              </a:rPr>
              <a:t>Sole Source Requests: </a:t>
            </a:r>
            <a:r>
              <a:rPr lang="en-US" dirty="0">
                <a:solidFill>
                  <a:schemeClr val="accent3">
                    <a:lumMod val="75000"/>
                  </a:schemeClr>
                </a:solidFill>
              </a:rPr>
              <a:t>Strong</a:t>
            </a:r>
            <a:r>
              <a:rPr lang="en-US" dirty="0">
                <a:solidFill>
                  <a:schemeClr val="accent1">
                    <a:lumMod val="60000"/>
                    <a:lumOff val="40000"/>
                  </a:schemeClr>
                </a:solidFill>
              </a:rPr>
              <a:t>/</a:t>
            </a:r>
            <a:r>
              <a:rPr lang="en-US" dirty="0">
                <a:solidFill>
                  <a:srgbClr val="FF5050"/>
                </a:solidFill>
              </a:rPr>
              <a:t>Weak</a:t>
            </a:r>
            <a:br>
              <a:rPr lang="en-US" dirty="0">
                <a:solidFill>
                  <a:schemeClr val="accent5">
                    <a:lumMod val="60000"/>
                    <a:lumOff val="40000"/>
                  </a:schemeClr>
                </a:solidFill>
              </a:rPr>
            </a:br>
            <a:r>
              <a:rPr lang="en-US" dirty="0">
                <a:solidFill>
                  <a:schemeClr val="bg1"/>
                </a:solidFill>
              </a:rPr>
              <a:t>Examples</a:t>
            </a:r>
            <a:endParaRPr lang="en-US" i="1" u="sng" dirty="0">
              <a:solidFill>
                <a:schemeClr val="bg1"/>
              </a:solidFill>
            </a:endParaRPr>
          </a:p>
        </p:txBody>
      </p:sp>
    </p:spTree>
    <p:extLst>
      <p:ext uri="{BB962C8B-B14F-4D97-AF65-F5344CB8AC3E}">
        <p14:creationId xmlns:p14="http://schemas.microsoft.com/office/powerpoint/2010/main" val="31039792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437222" y="852226"/>
            <a:ext cx="4010828" cy="5224724"/>
          </a:xfrm>
        </p:spPr>
        <p:txBody>
          <a:bodyPr anchor="ctr">
            <a:normAutofit/>
          </a:bodyPr>
          <a:lstStyle/>
          <a:p>
            <a:pPr algn="ctr"/>
            <a:r>
              <a:rPr lang="en-US" u="sng" dirty="0">
                <a:solidFill>
                  <a:srgbClr val="FF5050"/>
                </a:solidFill>
              </a:rPr>
              <a:t>Weak</a:t>
            </a:r>
            <a:r>
              <a:rPr lang="en-US" dirty="0"/>
              <a:t> Sole Source Request Examples</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654295" y="816638"/>
            <a:ext cx="5368246" cy="5224724"/>
          </a:xfrm>
        </p:spPr>
        <p:txBody>
          <a:bodyPr anchor="ctr">
            <a:normAutofit/>
          </a:bodyPr>
          <a:lstStyle/>
          <a:p>
            <a:r>
              <a:rPr lang="en-US" sz="2400" dirty="0"/>
              <a:t>Agency likes/prefers this Vendor</a:t>
            </a:r>
          </a:p>
          <a:p>
            <a:r>
              <a:rPr lang="en-US" sz="2400" dirty="0"/>
              <a:t>The Vendor will give the state a really Good Deal</a:t>
            </a:r>
            <a:r>
              <a:rPr lang="en-US" sz="2000" dirty="0"/>
              <a:t>™</a:t>
            </a:r>
            <a:endParaRPr lang="en-US" sz="2400" dirty="0"/>
          </a:p>
          <a:p>
            <a:r>
              <a:rPr lang="en-US" sz="2400" dirty="0"/>
              <a:t>A Sole Source was Granted in the Past</a:t>
            </a:r>
          </a:p>
          <a:p>
            <a:r>
              <a:rPr lang="en-US" sz="2400" dirty="0"/>
              <a:t>The Agency has Utilized the Vendor for a Long Time </a:t>
            </a:r>
          </a:p>
          <a:p>
            <a:r>
              <a:rPr lang="en-US" sz="2400" dirty="0"/>
              <a:t>The Vendor has Particular Experience that Would Make Them Better for the Job.</a:t>
            </a:r>
          </a:p>
          <a:p>
            <a:endParaRPr lang="en-US" dirty="0"/>
          </a:p>
        </p:txBody>
      </p:sp>
      <p:cxnSp>
        <p:nvCxnSpPr>
          <p:cNvPr id="4" name="Straight Connector 3">
            <a:extLst>
              <a:ext uri="{FF2B5EF4-FFF2-40B4-BE49-F238E27FC236}">
                <a16:creationId xmlns:a16="http://schemas.microsoft.com/office/drawing/2014/main" id="{9778AE50-874E-02CF-F1BD-8E96685AB466}"/>
              </a:ext>
            </a:extLst>
          </p:cNvPr>
          <p:cNvCxnSpPr>
            <a:cxnSpLocks/>
          </p:cNvCxnSpPr>
          <p:nvPr/>
        </p:nvCxnSpPr>
        <p:spPr>
          <a:xfrm>
            <a:off x="4435465" y="548235"/>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15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230976" y="816638"/>
            <a:ext cx="4010828" cy="5224724"/>
          </a:xfrm>
        </p:spPr>
        <p:txBody>
          <a:bodyPr anchor="ctr">
            <a:normAutofit/>
          </a:bodyPr>
          <a:lstStyle/>
          <a:p>
            <a:pPr algn="ctr"/>
            <a:r>
              <a:rPr lang="en-US" u="sng" dirty="0">
                <a:solidFill>
                  <a:schemeClr val="accent3">
                    <a:lumMod val="75000"/>
                  </a:schemeClr>
                </a:solidFill>
              </a:rPr>
              <a:t>Strong</a:t>
            </a:r>
            <a:r>
              <a:rPr lang="en-US" dirty="0"/>
              <a:t> Sole Source Request Example </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654294" y="816638"/>
            <a:ext cx="5753729" cy="5224724"/>
          </a:xfrm>
        </p:spPr>
        <p:txBody>
          <a:bodyPr anchor="ctr">
            <a:normAutofit/>
          </a:bodyPr>
          <a:lstStyle/>
          <a:p>
            <a:r>
              <a:rPr lang="en-US" sz="2000" dirty="0"/>
              <a:t>Literally </a:t>
            </a:r>
            <a:r>
              <a:rPr lang="en-US" sz="2000" dirty="0">
                <a:solidFill>
                  <a:schemeClr val="accent3">
                    <a:lumMod val="75000"/>
                  </a:schemeClr>
                </a:solidFill>
              </a:rPr>
              <a:t>Only One Vendor </a:t>
            </a:r>
            <a:r>
              <a:rPr lang="en-US" sz="2000" dirty="0"/>
              <a:t>Who Provides Good Or Service</a:t>
            </a:r>
          </a:p>
          <a:p>
            <a:r>
              <a:rPr lang="en-US" sz="2000" dirty="0"/>
              <a:t>Other Vendors, only </a:t>
            </a:r>
            <a:r>
              <a:rPr lang="en-US" sz="2000" dirty="0">
                <a:solidFill>
                  <a:schemeClr val="accent3">
                    <a:lumMod val="75000"/>
                  </a:schemeClr>
                </a:solidFill>
              </a:rPr>
              <a:t>one</a:t>
            </a:r>
            <a:r>
              <a:rPr lang="en-US" sz="2000" dirty="0"/>
              <a:t> who can provide </a:t>
            </a:r>
            <a:r>
              <a:rPr lang="en-US" sz="2000" dirty="0">
                <a:solidFill>
                  <a:schemeClr val="accent3">
                    <a:lumMod val="75000"/>
                  </a:schemeClr>
                </a:solidFill>
              </a:rPr>
              <a:t>what</a:t>
            </a:r>
            <a:r>
              <a:rPr lang="en-US" sz="2000" dirty="0"/>
              <a:t> is needed, </a:t>
            </a:r>
            <a:r>
              <a:rPr lang="en-US" sz="2000" dirty="0">
                <a:solidFill>
                  <a:schemeClr val="accent3">
                    <a:lumMod val="75000"/>
                  </a:schemeClr>
                </a:solidFill>
              </a:rPr>
              <a:t>when</a:t>
            </a:r>
            <a:r>
              <a:rPr lang="en-US" sz="2000" dirty="0"/>
              <a:t> it is needed, </a:t>
            </a:r>
            <a:r>
              <a:rPr lang="en-US" sz="2000" dirty="0">
                <a:solidFill>
                  <a:schemeClr val="accent3">
                    <a:lumMod val="75000"/>
                  </a:schemeClr>
                </a:solidFill>
              </a:rPr>
              <a:t>where</a:t>
            </a:r>
            <a:r>
              <a:rPr lang="en-US" sz="2000" dirty="0"/>
              <a:t> it is needed.</a:t>
            </a:r>
          </a:p>
          <a:p>
            <a:r>
              <a:rPr lang="en-US" sz="2000" dirty="0"/>
              <a:t>One Other Vendor, but have a proven record of </a:t>
            </a:r>
            <a:r>
              <a:rPr lang="en-US" sz="2000" dirty="0">
                <a:solidFill>
                  <a:srgbClr val="FF5050"/>
                </a:solidFill>
              </a:rPr>
              <a:t>unreliability/unresponsible</a:t>
            </a:r>
            <a:r>
              <a:rPr lang="en-US" sz="2000" dirty="0">
                <a:solidFill>
                  <a:schemeClr val="tx1"/>
                </a:solidFill>
              </a:rPr>
              <a:t>. Leaving one vendor option</a:t>
            </a:r>
          </a:p>
        </p:txBody>
      </p:sp>
      <p:cxnSp>
        <p:nvCxnSpPr>
          <p:cNvPr id="4" name="Straight Connector 3">
            <a:extLst>
              <a:ext uri="{FF2B5EF4-FFF2-40B4-BE49-F238E27FC236}">
                <a16:creationId xmlns:a16="http://schemas.microsoft.com/office/drawing/2014/main" id="{AC6C1B54-2B75-58E4-FAC7-25E7ABF6D0A0}"/>
              </a:ext>
            </a:extLst>
          </p:cNvPr>
          <p:cNvCxnSpPr>
            <a:cxnSpLocks/>
          </p:cNvCxnSpPr>
          <p:nvPr/>
        </p:nvCxnSpPr>
        <p:spPr>
          <a:xfrm>
            <a:off x="4435465" y="548235"/>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877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2242012" y="2605849"/>
            <a:ext cx="8502216" cy="1646302"/>
          </a:xfrm>
        </p:spPr>
        <p:txBody>
          <a:bodyPr>
            <a:normAutofit/>
          </a:bodyPr>
          <a:lstStyle/>
          <a:p>
            <a:pPr algn="ctr"/>
            <a:r>
              <a:rPr lang="en-US" dirty="0">
                <a:solidFill>
                  <a:schemeClr val="bg1"/>
                </a:solidFill>
              </a:rPr>
              <a:t>Participation</a:t>
            </a:r>
            <a:r>
              <a:rPr lang="en-US" i="1" u="sng" dirty="0">
                <a:solidFill>
                  <a:schemeClr val="bg1"/>
                </a:solidFill>
              </a:rPr>
              <a:t>!</a:t>
            </a:r>
          </a:p>
        </p:txBody>
      </p:sp>
    </p:spTree>
    <p:extLst>
      <p:ext uri="{BB962C8B-B14F-4D97-AF65-F5344CB8AC3E}">
        <p14:creationId xmlns:p14="http://schemas.microsoft.com/office/powerpoint/2010/main" val="34167793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3429000"/>
            <a:ext cx="8502216" cy="1646302"/>
          </a:xfrm>
        </p:spPr>
        <p:txBody>
          <a:bodyPr>
            <a:normAutofit fontScale="90000"/>
          </a:bodyPr>
          <a:lstStyle/>
          <a:p>
            <a:pPr algn="ctr"/>
            <a:r>
              <a:rPr lang="en-US" dirty="0">
                <a:solidFill>
                  <a:schemeClr val="bg1"/>
                </a:solidFill>
              </a:rPr>
              <a:t>Sole Source Examples: </a:t>
            </a:r>
            <a:r>
              <a:rPr lang="en-US" dirty="0">
                <a:solidFill>
                  <a:srgbClr val="FF5050"/>
                </a:solidFill>
              </a:rPr>
              <a:t>Weak</a:t>
            </a:r>
            <a:r>
              <a:rPr lang="en-US" dirty="0">
                <a:solidFill>
                  <a:schemeClr val="bg1"/>
                </a:solidFill>
              </a:rPr>
              <a:t>, or </a:t>
            </a:r>
            <a:r>
              <a:rPr lang="en-US" dirty="0">
                <a:solidFill>
                  <a:schemeClr val="accent3">
                    <a:lumMod val="75000"/>
                  </a:schemeClr>
                </a:solidFill>
              </a:rPr>
              <a:t>Strong</a:t>
            </a:r>
            <a:r>
              <a:rPr lang="en-US" dirty="0">
                <a:solidFill>
                  <a:schemeClr val="bg1"/>
                </a:solidFill>
              </a:rPr>
              <a:t>?</a:t>
            </a:r>
            <a:r>
              <a:rPr lang="en-US" dirty="0">
                <a:solidFill>
                  <a:schemeClr val="accent1">
                    <a:lumMod val="60000"/>
                    <a:lumOff val="40000"/>
                  </a:schemeClr>
                </a:solidFill>
              </a:rPr>
              <a:t> </a:t>
            </a:r>
            <a:br>
              <a:rPr lang="en-US" dirty="0">
                <a:solidFill>
                  <a:schemeClr val="accent1">
                    <a:lumMod val="60000"/>
                    <a:lumOff val="40000"/>
                  </a:schemeClr>
                </a:solidFill>
              </a:rPr>
            </a:br>
            <a:r>
              <a:rPr lang="en-US" dirty="0">
                <a:solidFill>
                  <a:schemeClr val="tx1"/>
                </a:solidFill>
              </a:rPr>
              <a:t>(Participation Game)</a:t>
            </a:r>
            <a:endParaRPr lang="en-US" i="1" u="sng" dirty="0">
              <a:solidFill>
                <a:schemeClr val="tx1"/>
              </a:solidFill>
            </a:endParaRPr>
          </a:p>
        </p:txBody>
      </p:sp>
    </p:spTree>
    <p:extLst>
      <p:ext uri="{BB962C8B-B14F-4D97-AF65-F5344CB8AC3E}">
        <p14:creationId xmlns:p14="http://schemas.microsoft.com/office/powerpoint/2010/main" val="4271957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230976" y="816638"/>
            <a:ext cx="4010828" cy="5224724"/>
          </a:xfrm>
        </p:spPr>
        <p:txBody>
          <a:bodyPr anchor="ctr">
            <a:normAutofit/>
          </a:bodyPr>
          <a:lstStyle/>
          <a:p>
            <a:pPr algn="ctr"/>
            <a:r>
              <a:rPr lang="en-US" sz="2800" dirty="0">
                <a:solidFill>
                  <a:srgbClr val="CC9900"/>
                </a:solidFill>
              </a:rPr>
              <a:t>Need</a:t>
            </a:r>
            <a:r>
              <a:rPr lang="en-US" sz="2800" dirty="0">
                <a:solidFill>
                  <a:schemeClr val="accent1">
                    <a:lumMod val="60000"/>
                    <a:lumOff val="40000"/>
                  </a:schemeClr>
                </a:solidFill>
              </a:rPr>
              <a:t>: </a:t>
            </a:r>
            <a:r>
              <a:rPr lang="en-US" sz="2800" dirty="0"/>
              <a:t>Historic Limestone restoration on Capital South Wall</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654294" y="816638"/>
            <a:ext cx="5753729" cy="5224724"/>
          </a:xfrm>
        </p:spPr>
        <p:txBody>
          <a:bodyPr anchor="ctr">
            <a:normAutofit/>
          </a:bodyPr>
          <a:lstStyle/>
          <a:p>
            <a:r>
              <a:rPr lang="en-US" sz="2000" dirty="0">
                <a:solidFill>
                  <a:schemeClr val="tx1"/>
                </a:solidFill>
              </a:rPr>
              <a:t>“Westside Stone Masonry” – Only Stone Mason in NE that specializes in historical limestone restoration </a:t>
            </a:r>
          </a:p>
          <a:p>
            <a:r>
              <a:rPr lang="en-US" sz="2000" dirty="0"/>
              <a:t>Strong Example – Legitimately </a:t>
            </a:r>
            <a:r>
              <a:rPr lang="en-US" sz="2000" dirty="0">
                <a:solidFill>
                  <a:schemeClr val="accent3">
                    <a:lumMod val="75000"/>
                  </a:schemeClr>
                </a:solidFill>
              </a:rPr>
              <a:t>the </a:t>
            </a:r>
            <a:r>
              <a:rPr lang="en-US" sz="2000" u="sng" dirty="0">
                <a:solidFill>
                  <a:schemeClr val="accent3">
                    <a:lumMod val="75000"/>
                  </a:schemeClr>
                </a:solidFill>
              </a:rPr>
              <a:t>only </a:t>
            </a:r>
            <a:r>
              <a:rPr lang="en-US" sz="2000" dirty="0">
                <a:solidFill>
                  <a:schemeClr val="accent3">
                    <a:lumMod val="75000"/>
                  </a:schemeClr>
                </a:solidFill>
              </a:rPr>
              <a:t>source</a:t>
            </a:r>
          </a:p>
        </p:txBody>
      </p:sp>
      <p:cxnSp>
        <p:nvCxnSpPr>
          <p:cNvPr id="4" name="Straight Connector 3">
            <a:extLst>
              <a:ext uri="{FF2B5EF4-FFF2-40B4-BE49-F238E27FC236}">
                <a16:creationId xmlns:a16="http://schemas.microsoft.com/office/drawing/2014/main" id="{5F1AC5FF-6651-3CC7-70B0-1F9EA350B5C5}"/>
              </a:ext>
            </a:extLst>
          </p:cNvPr>
          <p:cNvCxnSpPr>
            <a:cxnSpLocks/>
          </p:cNvCxnSpPr>
          <p:nvPr/>
        </p:nvCxnSpPr>
        <p:spPr>
          <a:xfrm>
            <a:off x="4435465" y="548235"/>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phic 5" descr="Hammer1 with solid fill">
            <a:extLst>
              <a:ext uri="{FF2B5EF4-FFF2-40B4-BE49-F238E27FC236}">
                <a16:creationId xmlns:a16="http://schemas.microsoft.com/office/drawing/2014/main" id="{65DA2746-4572-7D08-D81D-E722411C37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9190" y="4091474"/>
            <a:ext cx="914400" cy="914400"/>
          </a:xfrm>
          <a:prstGeom prst="rect">
            <a:avLst/>
          </a:prstGeom>
        </p:spPr>
      </p:pic>
    </p:spTree>
    <p:extLst>
      <p:ext uri="{BB962C8B-B14F-4D97-AF65-F5344CB8AC3E}">
        <p14:creationId xmlns:p14="http://schemas.microsoft.com/office/powerpoint/2010/main" val="173804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230976" y="816638"/>
            <a:ext cx="4010828" cy="5224724"/>
          </a:xfrm>
        </p:spPr>
        <p:txBody>
          <a:bodyPr anchor="ctr">
            <a:normAutofit/>
          </a:bodyPr>
          <a:lstStyle/>
          <a:p>
            <a:pPr algn="ctr"/>
            <a:r>
              <a:rPr lang="en-US" sz="2800" dirty="0">
                <a:solidFill>
                  <a:srgbClr val="CC9900"/>
                </a:solidFill>
              </a:rPr>
              <a:t>Need:</a:t>
            </a:r>
            <a:r>
              <a:rPr lang="en-US" sz="2800" dirty="0">
                <a:solidFill>
                  <a:schemeClr val="accent1">
                    <a:lumMod val="60000"/>
                    <a:lumOff val="40000"/>
                  </a:schemeClr>
                </a:solidFill>
              </a:rPr>
              <a:t> </a:t>
            </a:r>
            <a:r>
              <a:rPr lang="en-US" sz="2800" dirty="0"/>
              <a:t>30 Benches for Parks, within </a:t>
            </a:r>
            <a:r>
              <a:rPr lang="en-US" sz="2800" u="sng" dirty="0"/>
              <a:t>6 months </a:t>
            </a:r>
            <a:r>
              <a:rPr lang="en-US" sz="2800" dirty="0"/>
              <a:t>for State Fair </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5332373" y="870500"/>
            <a:ext cx="5861420" cy="5224724"/>
          </a:xfrm>
        </p:spPr>
        <p:txBody>
          <a:bodyPr anchor="ctr">
            <a:normAutofit/>
          </a:bodyPr>
          <a:lstStyle/>
          <a:p>
            <a:r>
              <a:rPr lang="en-US" sz="2000" dirty="0">
                <a:solidFill>
                  <a:schemeClr val="tx1"/>
                </a:solidFill>
              </a:rPr>
              <a:t>3 Vendors, Only 1 can deliver in Required Timeline, Sole Source for that Vendor</a:t>
            </a:r>
          </a:p>
          <a:p>
            <a:r>
              <a:rPr lang="en-US" sz="2000" dirty="0"/>
              <a:t>Strong Example - </a:t>
            </a:r>
            <a:r>
              <a:rPr lang="en-US" dirty="0"/>
              <a:t>only Vendor who can provide </a:t>
            </a:r>
            <a:r>
              <a:rPr lang="en-US" u="sng" dirty="0">
                <a:solidFill>
                  <a:schemeClr val="accent3">
                    <a:lumMod val="75000"/>
                  </a:schemeClr>
                </a:solidFill>
              </a:rPr>
              <a:t>what</a:t>
            </a:r>
            <a:r>
              <a:rPr lang="en-US" dirty="0"/>
              <a:t> is needed, </a:t>
            </a:r>
            <a:r>
              <a:rPr lang="en-US" u="sng" dirty="0">
                <a:solidFill>
                  <a:schemeClr val="accent3">
                    <a:lumMod val="75000"/>
                  </a:schemeClr>
                </a:solidFill>
              </a:rPr>
              <a:t>when</a:t>
            </a:r>
            <a:r>
              <a:rPr lang="en-US" dirty="0"/>
              <a:t> it is needed,</a:t>
            </a:r>
            <a:r>
              <a:rPr lang="en-US" dirty="0">
                <a:solidFill>
                  <a:schemeClr val="accent1">
                    <a:lumMod val="60000"/>
                    <a:lumOff val="40000"/>
                  </a:schemeClr>
                </a:solidFill>
              </a:rPr>
              <a:t> </a:t>
            </a:r>
            <a:r>
              <a:rPr lang="en-US" u="sng" dirty="0">
                <a:solidFill>
                  <a:schemeClr val="accent3">
                    <a:lumMod val="75000"/>
                  </a:schemeClr>
                </a:solidFill>
              </a:rPr>
              <a:t>where</a:t>
            </a:r>
            <a:r>
              <a:rPr lang="en-US" dirty="0"/>
              <a:t> it is needed.</a:t>
            </a:r>
          </a:p>
          <a:p>
            <a:endParaRPr lang="en-US" sz="1600" dirty="0">
              <a:solidFill>
                <a:schemeClr val="tx1"/>
              </a:solidFill>
            </a:endParaRPr>
          </a:p>
          <a:p>
            <a:pPr lvl="1"/>
            <a:endParaRPr lang="en-US" sz="1800" dirty="0">
              <a:solidFill>
                <a:schemeClr val="accent4"/>
              </a:solidFill>
            </a:endParaRPr>
          </a:p>
        </p:txBody>
      </p:sp>
      <p:cxnSp>
        <p:nvCxnSpPr>
          <p:cNvPr id="4" name="Straight Connector 3">
            <a:extLst>
              <a:ext uri="{FF2B5EF4-FFF2-40B4-BE49-F238E27FC236}">
                <a16:creationId xmlns:a16="http://schemas.microsoft.com/office/drawing/2014/main" id="{AEF7F4F9-7CA0-D9A9-6D0B-3FDCCD3482C5}"/>
              </a:ext>
            </a:extLst>
          </p:cNvPr>
          <p:cNvCxnSpPr>
            <a:cxnSpLocks/>
          </p:cNvCxnSpPr>
          <p:nvPr/>
        </p:nvCxnSpPr>
        <p:spPr>
          <a:xfrm>
            <a:off x="4611634" y="708914"/>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phic 5" descr="Park scene with solid fill">
            <a:extLst>
              <a:ext uri="{FF2B5EF4-FFF2-40B4-BE49-F238E27FC236}">
                <a16:creationId xmlns:a16="http://schemas.microsoft.com/office/drawing/2014/main" id="{E2F889A2-686D-AA85-5952-E992A1361E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9190" y="4175449"/>
            <a:ext cx="914400" cy="914400"/>
          </a:xfrm>
          <a:prstGeom prst="rect">
            <a:avLst/>
          </a:prstGeom>
        </p:spPr>
      </p:pic>
    </p:spTree>
    <p:extLst>
      <p:ext uri="{BB962C8B-B14F-4D97-AF65-F5344CB8AC3E}">
        <p14:creationId xmlns:p14="http://schemas.microsoft.com/office/powerpoint/2010/main" val="348665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230976" y="816638"/>
            <a:ext cx="4010828" cy="5224724"/>
          </a:xfrm>
        </p:spPr>
        <p:txBody>
          <a:bodyPr anchor="ctr">
            <a:normAutofit/>
          </a:bodyPr>
          <a:lstStyle/>
          <a:p>
            <a:pPr algn="ctr"/>
            <a:r>
              <a:rPr lang="en-US" sz="2800" dirty="0">
                <a:solidFill>
                  <a:srgbClr val="CC9900"/>
                </a:solidFill>
              </a:rPr>
              <a:t>Need</a:t>
            </a:r>
            <a:r>
              <a:rPr lang="en-US" sz="2800" dirty="0"/>
              <a:t>: New Tower for Communications</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654294" y="816638"/>
            <a:ext cx="5753729" cy="5224724"/>
          </a:xfrm>
        </p:spPr>
        <p:txBody>
          <a:bodyPr anchor="ctr">
            <a:normAutofit/>
          </a:bodyPr>
          <a:lstStyle/>
          <a:p>
            <a:r>
              <a:rPr lang="en-US" sz="2000" dirty="0">
                <a:solidFill>
                  <a:schemeClr val="tx1"/>
                </a:solidFill>
              </a:rPr>
              <a:t>“Towers R Us” – Great to work with last time, so good Jason is going to write specs so </a:t>
            </a:r>
            <a:r>
              <a:rPr lang="en-US" sz="2000" dirty="0"/>
              <a:t>they are the only ones we can use</a:t>
            </a:r>
            <a:endParaRPr lang="en-US" sz="2000" dirty="0">
              <a:solidFill>
                <a:schemeClr val="tx1"/>
              </a:solidFill>
            </a:endParaRPr>
          </a:p>
          <a:p>
            <a:r>
              <a:rPr lang="en-US" sz="2000" dirty="0">
                <a:solidFill>
                  <a:srgbClr val="FF5050"/>
                </a:solidFill>
              </a:rPr>
              <a:t>Weak Example </a:t>
            </a:r>
            <a:r>
              <a:rPr lang="en-US" sz="2000" dirty="0">
                <a:solidFill>
                  <a:schemeClr val="accent4"/>
                </a:solidFill>
              </a:rPr>
              <a:t>– </a:t>
            </a:r>
            <a:r>
              <a:rPr lang="en-US" sz="2000" u="sng" dirty="0"/>
              <a:t>Shouldn’t award </a:t>
            </a:r>
            <a:r>
              <a:rPr lang="en-US" sz="2000" dirty="0"/>
              <a:t>because you like the vendor</a:t>
            </a:r>
          </a:p>
        </p:txBody>
      </p:sp>
      <p:cxnSp>
        <p:nvCxnSpPr>
          <p:cNvPr id="4" name="Straight Connector 3">
            <a:extLst>
              <a:ext uri="{FF2B5EF4-FFF2-40B4-BE49-F238E27FC236}">
                <a16:creationId xmlns:a16="http://schemas.microsoft.com/office/drawing/2014/main" id="{AC82536F-95EE-E94D-2D0F-CDB7D6807B75}"/>
              </a:ext>
            </a:extLst>
          </p:cNvPr>
          <p:cNvCxnSpPr>
            <a:cxnSpLocks/>
          </p:cNvCxnSpPr>
          <p:nvPr/>
        </p:nvCxnSpPr>
        <p:spPr>
          <a:xfrm>
            <a:off x="4435465" y="548235"/>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phic 5" descr="Cell Tower with solid fill">
            <a:extLst>
              <a:ext uri="{FF2B5EF4-FFF2-40B4-BE49-F238E27FC236}">
                <a16:creationId xmlns:a16="http://schemas.microsoft.com/office/drawing/2014/main" id="{936DC90D-A1E2-96DA-7979-80CB87F712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9190" y="3886200"/>
            <a:ext cx="914400" cy="914400"/>
          </a:xfrm>
          <a:prstGeom prst="rect">
            <a:avLst/>
          </a:prstGeom>
        </p:spPr>
      </p:pic>
    </p:spTree>
    <p:extLst>
      <p:ext uri="{BB962C8B-B14F-4D97-AF65-F5344CB8AC3E}">
        <p14:creationId xmlns:p14="http://schemas.microsoft.com/office/powerpoint/2010/main" val="312719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D69F-1403-4DE6-A22B-B4C9059E0155}"/>
              </a:ext>
            </a:extLst>
          </p:cNvPr>
          <p:cNvSpPr>
            <a:spLocks noGrp="1"/>
          </p:cNvSpPr>
          <p:nvPr>
            <p:ph type="title" idx="4294967295"/>
          </p:nvPr>
        </p:nvSpPr>
        <p:spPr>
          <a:xfrm>
            <a:off x="0" y="566738"/>
            <a:ext cx="10196513" cy="1100137"/>
          </a:xfrm>
        </p:spPr>
        <p:txBody>
          <a:bodyPr vert="horz" lIns="91440" tIns="45720" rIns="91440" bIns="45720" rtlCol="0" anchor="t">
            <a:normAutofit/>
          </a:bodyPr>
          <a:lstStyle/>
          <a:p>
            <a:pPr algn="ctr">
              <a:lnSpc>
                <a:spcPct val="90000"/>
              </a:lnSpc>
            </a:pPr>
            <a:r>
              <a:rPr lang="en-US" sz="2700" dirty="0"/>
              <a:t>Procurement 101</a:t>
            </a:r>
            <a:br>
              <a:rPr lang="en-US" sz="2300" dirty="0"/>
            </a:br>
            <a:r>
              <a:rPr lang="en-US" sz="4000" i="1" dirty="0">
                <a:solidFill>
                  <a:schemeClr val="accent3">
                    <a:lumMod val="75000"/>
                  </a:schemeClr>
                </a:solidFill>
              </a:rPr>
              <a:t>Goods</a:t>
            </a:r>
          </a:p>
        </p:txBody>
      </p:sp>
      <p:graphicFrame>
        <p:nvGraphicFramePr>
          <p:cNvPr id="25" name="Content Placeholder 2">
            <a:extLst>
              <a:ext uri="{FF2B5EF4-FFF2-40B4-BE49-F238E27FC236}">
                <a16:creationId xmlns:a16="http://schemas.microsoft.com/office/drawing/2014/main" id="{A175A74D-DF9F-F092-707E-3007B384125D}"/>
              </a:ext>
            </a:extLst>
          </p:cNvPr>
          <p:cNvGraphicFramePr>
            <a:graphicFrameLocks noGrp="1"/>
          </p:cNvGraphicFramePr>
          <p:nvPr>
            <p:ph idx="4294967295"/>
            <p:extLst>
              <p:ext uri="{D42A27DB-BD31-4B8C-83A1-F6EECF244321}">
                <p14:modId xmlns:p14="http://schemas.microsoft.com/office/powerpoint/2010/main" val="3288093242"/>
              </p:ext>
            </p:extLst>
          </p:nvPr>
        </p:nvGraphicFramePr>
        <p:xfrm>
          <a:off x="0" y="1709738"/>
          <a:ext cx="11001375" cy="4479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C2EC147B-3A16-76BA-893B-F297740896B4}"/>
              </a:ext>
            </a:extLst>
          </p:cNvPr>
          <p:cNvCxnSpPr>
            <a:cxnSpLocks/>
          </p:cNvCxnSpPr>
          <p:nvPr/>
        </p:nvCxnSpPr>
        <p:spPr>
          <a:xfrm>
            <a:off x="3837020" y="2287852"/>
            <a:ext cx="0" cy="3609975"/>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Robot Hand with solid fill">
            <a:extLst>
              <a:ext uri="{FF2B5EF4-FFF2-40B4-BE49-F238E27FC236}">
                <a16:creationId xmlns:a16="http://schemas.microsoft.com/office/drawing/2014/main" id="{B0474D21-FA51-A536-2A1D-BE23E663CC8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9331326" y="3178440"/>
            <a:ext cx="914400" cy="914400"/>
          </a:xfrm>
          <a:prstGeom prst="rect">
            <a:avLst/>
          </a:prstGeom>
        </p:spPr>
      </p:pic>
      <p:sp>
        <p:nvSpPr>
          <p:cNvPr id="6" name="TextBox 5">
            <a:extLst>
              <a:ext uri="{FF2B5EF4-FFF2-40B4-BE49-F238E27FC236}">
                <a16:creationId xmlns:a16="http://schemas.microsoft.com/office/drawing/2014/main" id="{0110685D-04BC-C437-2E37-938B98DC46F2}"/>
              </a:ext>
            </a:extLst>
          </p:cNvPr>
          <p:cNvSpPr txBox="1"/>
          <p:nvPr/>
        </p:nvSpPr>
        <p:spPr>
          <a:xfrm>
            <a:off x="8528181" y="4233837"/>
            <a:ext cx="2137568" cy="523220"/>
          </a:xfrm>
          <a:prstGeom prst="rect">
            <a:avLst/>
          </a:prstGeom>
          <a:noFill/>
        </p:spPr>
        <p:txBody>
          <a:bodyPr wrap="square" rtlCol="0">
            <a:spAutoFit/>
          </a:bodyPr>
          <a:lstStyle/>
          <a:p>
            <a:r>
              <a:rPr lang="en-US" sz="2800" dirty="0">
                <a:solidFill>
                  <a:schemeClr val="tx2"/>
                </a:solidFill>
              </a:rPr>
              <a:t>Equipment</a:t>
            </a:r>
            <a:r>
              <a:rPr lang="en-US" dirty="0">
                <a:solidFill>
                  <a:schemeClr val="tx2"/>
                </a:solidFill>
              </a:rPr>
              <a:t> </a:t>
            </a:r>
          </a:p>
        </p:txBody>
      </p:sp>
      <p:pic>
        <p:nvPicPr>
          <p:cNvPr id="3" name="Graphic 2" descr="Continuous Improvement with solid fill">
            <a:extLst>
              <a:ext uri="{FF2B5EF4-FFF2-40B4-BE49-F238E27FC236}">
                <a16:creationId xmlns:a16="http://schemas.microsoft.com/office/drawing/2014/main" id="{67E4A0B0-6D3E-C323-25BB-E71D1E4C21E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41056" y="1446925"/>
            <a:ext cx="914400" cy="914400"/>
          </a:xfrm>
          <a:prstGeom prst="rect">
            <a:avLst/>
          </a:prstGeom>
        </p:spPr>
      </p:pic>
    </p:spTree>
    <p:extLst>
      <p:ext uri="{BB962C8B-B14F-4D97-AF65-F5344CB8AC3E}">
        <p14:creationId xmlns:p14="http://schemas.microsoft.com/office/powerpoint/2010/main" val="134877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graphicEl>
                                              <a:dgm id="{79F0641B-5551-4E6C-AB2A-1B5BC611278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graphicEl>
                                              <a:dgm id="{B7729AAB-457B-4C4D-B699-201DEFCC1BD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graphicEl>
                                              <a:dgm id="{DC99E769-7C7E-4B60-85B1-3E141B541DB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graphicEl>
                                              <a:dgm id="{3AFEA936-CA2A-4AD2-B222-B5B6F65A62E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graphicEl>
                                              <a:dgm id="{F48E8AC1-40A7-4D70-81A8-6E5EF1EC6C1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graphicEl>
                                              <a:dgm id="{E4266C04-A921-4278-9CFB-128B3A374E4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uiExpand="1">
        <p:bldSub>
          <a:bldDgm bld="one"/>
        </p:bldSub>
      </p:bldGraphic>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230976" y="816638"/>
            <a:ext cx="4010828" cy="5224724"/>
          </a:xfrm>
        </p:spPr>
        <p:txBody>
          <a:bodyPr anchor="ctr">
            <a:normAutofit/>
          </a:bodyPr>
          <a:lstStyle/>
          <a:p>
            <a:pPr algn="ctr"/>
            <a:r>
              <a:rPr lang="en-US" sz="2800" dirty="0">
                <a:solidFill>
                  <a:srgbClr val="CC9900"/>
                </a:solidFill>
              </a:rPr>
              <a:t>Need:</a:t>
            </a:r>
            <a:r>
              <a:rPr lang="en-US" sz="2800" dirty="0"/>
              <a:t> Repaint of Offices in 501</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654294" y="816638"/>
            <a:ext cx="5753729" cy="5224724"/>
          </a:xfrm>
        </p:spPr>
        <p:txBody>
          <a:bodyPr anchor="ctr">
            <a:normAutofit/>
          </a:bodyPr>
          <a:lstStyle/>
          <a:p>
            <a:r>
              <a:rPr lang="en-US" sz="2000" dirty="0">
                <a:solidFill>
                  <a:schemeClr val="tx1"/>
                </a:solidFill>
              </a:rPr>
              <a:t>“Paint the Town”– Was awarded a Sole Source contract for the last job for 501, so we should use them again</a:t>
            </a:r>
          </a:p>
          <a:p>
            <a:r>
              <a:rPr lang="en-US" sz="2000" dirty="0">
                <a:solidFill>
                  <a:srgbClr val="FF5050"/>
                </a:solidFill>
              </a:rPr>
              <a:t>Weak Example </a:t>
            </a:r>
            <a:r>
              <a:rPr lang="en-US" sz="2000" dirty="0"/>
              <a:t>– </a:t>
            </a:r>
            <a:r>
              <a:rPr lang="en-US" sz="2000" u="sng" dirty="0"/>
              <a:t>Shouldn’t award </a:t>
            </a:r>
            <a:r>
              <a:rPr lang="en-US" sz="2000" dirty="0"/>
              <a:t>a Sole Source because one was granted in the past</a:t>
            </a:r>
          </a:p>
        </p:txBody>
      </p:sp>
      <p:cxnSp>
        <p:nvCxnSpPr>
          <p:cNvPr id="4" name="Straight Connector 3">
            <a:extLst>
              <a:ext uri="{FF2B5EF4-FFF2-40B4-BE49-F238E27FC236}">
                <a16:creationId xmlns:a16="http://schemas.microsoft.com/office/drawing/2014/main" id="{939E5298-33FB-0144-DBFD-F4315D947627}"/>
              </a:ext>
            </a:extLst>
          </p:cNvPr>
          <p:cNvCxnSpPr>
            <a:cxnSpLocks/>
          </p:cNvCxnSpPr>
          <p:nvPr/>
        </p:nvCxnSpPr>
        <p:spPr>
          <a:xfrm>
            <a:off x="4385131" y="816638"/>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phic 5" descr="Paint with solid fill">
            <a:extLst>
              <a:ext uri="{FF2B5EF4-FFF2-40B4-BE49-F238E27FC236}">
                <a16:creationId xmlns:a16="http://schemas.microsoft.com/office/drawing/2014/main" id="{CDE62956-F55B-39A0-E272-9FC48C830D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9190" y="4110135"/>
            <a:ext cx="914400" cy="914400"/>
          </a:xfrm>
          <a:prstGeom prst="rect">
            <a:avLst/>
          </a:prstGeom>
        </p:spPr>
      </p:pic>
    </p:spTree>
    <p:extLst>
      <p:ext uri="{BB962C8B-B14F-4D97-AF65-F5344CB8AC3E}">
        <p14:creationId xmlns:p14="http://schemas.microsoft.com/office/powerpoint/2010/main" val="346304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966704" y="1392227"/>
            <a:ext cx="9978426" cy="3190875"/>
          </a:xfrm>
        </p:spPr>
        <p:txBody>
          <a:bodyPr>
            <a:normAutofit fontScale="90000"/>
          </a:bodyPr>
          <a:lstStyle/>
          <a:p>
            <a:pPr algn="ctr"/>
            <a:r>
              <a:rPr lang="en-US" dirty="0">
                <a:solidFill>
                  <a:schemeClr val="bg1"/>
                </a:solidFill>
              </a:rPr>
              <a:t>Emergency Contracts</a:t>
            </a:r>
            <a:br>
              <a:rPr lang="en-US" dirty="0">
                <a:solidFill>
                  <a:schemeClr val="accent1">
                    <a:lumMod val="60000"/>
                    <a:lumOff val="40000"/>
                  </a:schemeClr>
                </a:solidFill>
              </a:rPr>
            </a:br>
            <a:r>
              <a:rPr kumimoji="0" lang="en-US" sz="3600" b="0" i="0" u="none" strike="noStrike" kern="1200" cap="none" spc="0" normalizeH="0" baseline="0" noProof="0" dirty="0">
                <a:ln>
                  <a:noFill/>
                </a:ln>
                <a:solidFill>
                  <a:schemeClr val="accent3">
                    <a:lumMod val="75000"/>
                  </a:schemeClr>
                </a:solidFill>
                <a:effectLst/>
                <a:uLnTx/>
                <a:uFillTx/>
                <a:latin typeface="Trebuchet MS" panose="020B0603020202020204"/>
                <a:ea typeface="+mj-ea"/>
                <a:cs typeface="+mj-cs"/>
              </a:rPr>
              <a:t>Statute 73-502</a:t>
            </a:r>
            <a:br>
              <a:rPr kumimoji="0" lang="en-US" sz="3600" b="0" i="0" u="none" strike="noStrike" kern="1200" cap="none" spc="0" normalizeH="0" baseline="0" noProof="0" dirty="0">
                <a:ln>
                  <a:noFill/>
                </a:ln>
                <a:solidFill>
                  <a:srgbClr val="90C226">
                    <a:lumMod val="60000"/>
                    <a:lumOff val="40000"/>
                  </a:srgbClr>
                </a:solidFill>
                <a:effectLst/>
                <a:uLnTx/>
                <a:uFillTx/>
                <a:latin typeface="Trebuchet MS" panose="020B0603020202020204"/>
                <a:ea typeface="+mj-ea"/>
                <a:cs typeface="+mj-cs"/>
              </a:rPr>
            </a:br>
            <a:br>
              <a:rPr lang="en-US" dirty="0">
                <a:solidFill>
                  <a:schemeClr val="accent1">
                    <a:lumMod val="60000"/>
                    <a:lumOff val="40000"/>
                  </a:schemeClr>
                </a:solidFill>
              </a:rPr>
            </a:br>
            <a:endParaRPr lang="en-US" dirty="0">
              <a:solidFill>
                <a:schemeClr val="accent1">
                  <a:lumMod val="60000"/>
                  <a:lumOff val="40000"/>
                </a:schemeClr>
              </a:solidFill>
            </a:endParaRPr>
          </a:p>
        </p:txBody>
      </p:sp>
      <p:sp>
        <p:nvSpPr>
          <p:cNvPr id="3" name="Oval 2">
            <a:extLst>
              <a:ext uri="{FF2B5EF4-FFF2-40B4-BE49-F238E27FC236}">
                <a16:creationId xmlns:a16="http://schemas.microsoft.com/office/drawing/2014/main" id="{827CCAA9-01CC-2849-0BBE-68AD8ABC3134}"/>
              </a:ext>
            </a:extLst>
          </p:cNvPr>
          <p:cNvSpPr/>
          <p:nvPr/>
        </p:nvSpPr>
        <p:spPr>
          <a:xfrm>
            <a:off x="5080948" y="3429000"/>
            <a:ext cx="1749937" cy="1749937"/>
          </a:xfrm>
          <a:prstGeom prst="ellipse">
            <a:avLst/>
          </a:prstGeom>
          <a:solidFill>
            <a:srgbClr val="FF5050"/>
          </a:solidFill>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4" name="Rectangle 3" descr="Construction worker female outline">
            <a:extLst>
              <a:ext uri="{FF2B5EF4-FFF2-40B4-BE49-F238E27FC236}">
                <a16:creationId xmlns:a16="http://schemas.microsoft.com/office/drawing/2014/main" id="{DCA18688-CFD4-FDD7-8213-5343366116EF}"/>
              </a:ext>
            </a:extLst>
          </p:cNvPr>
          <p:cNvSpPr/>
          <p:nvPr/>
        </p:nvSpPr>
        <p:spPr>
          <a:xfrm>
            <a:off x="5453885" y="3801937"/>
            <a:ext cx="1004062" cy="100406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4087522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29117" y="816638"/>
            <a:ext cx="4010828" cy="5224724"/>
          </a:xfrm>
        </p:spPr>
        <p:txBody>
          <a:bodyPr anchor="ctr">
            <a:normAutofit/>
          </a:bodyPr>
          <a:lstStyle/>
          <a:p>
            <a:pPr algn="ctr"/>
            <a:r>
              <a:rPr lang="en-US" u="sng" dirty="0"/>
              <a:t>Emergency’s</a:t>
            </a:r>
            <a:r>
              <a:rPr lang="en-US" dirty="0"/>
              <a:t>:</a:t>
            </a:r>
            <a:r>
              <a:rPr lang="en-US" dirty="0">
                <a:solidFill>
                  <a:schemeClr val="accent3">
                    <a:lumMod val="60000"/>
                    <a:lumOff val="40000"/>
                  </a:schemeClr>
                </a:solidFill>
              </a:rPr>
              <a:t> </a:t>
            </a:r>
            <a:r>
              <a:rPr lang="en-US" dirty="0">
                <a:solidFill>
                  <a:srgbClr val="FF0000"/>
                </a:solidFill>
              </a:rPr>
              <a:t>Defined as… </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654294" y="816638"/>
            <a:ext cx="5089779" cy="5224724"/>
          </a:xfrm>
        </p:spPr>
        <p:txBody>
          <a:bodyPr anchor="ctr">
            <a:normAutofit/>
          </a:bodyPr>
          <a:lstStyle/>
          <a:p>
            <a:r>
              <a:rPr lang="en-US" sz="2400" dirty="0">
                <a:solidFill>
                  <a:schemeClr val="tx1"/>
                </a:solidFill>
              </a:rPr>
              <a:t>Meeting Urgent requirement</a:t>
            </a:r>
          </a:p>
          <a:p>
            <a:r>
              <a:rPr lang="en-US" sz="2400" dirty="0">
                <a:solidFill>
                  <a:schemeClr val="tx1"/>
                </a:solidFill>
              </a:rPr>
              <a:t>Meeting Unexpected requirement </a:t>
            </a:r>
          </a:p>
          <a:p>
            <a:r>
              <a:rPr lang="en-US" sz="2400" dirty="0">
                <a:solidFill>
                  <a:schemeClr val="tx1"/>
                </a:solidFill>
              </a:rPr>
              <a:t>Risk to health and public safety</a:t>
            </a:r>
          </a:p>
          <a:p>
            <a:r>
              <a:rPr lang="en-US" sz="2400" dirty="0">
                <a:solidFill>
                  <a:schemeClr val="tx1"/>
                </a:solidFill>
              </a:rPr>
              <a:t>Risk to conservation of public resources</a:t>
            </a:r>
          </a:p>
          <a:p>
            <a:endParaRPr lang="en-US" sz="2400" u="sng" dirty="0">
              <a:solidFill>
                <a:schemeClr val="accent1"/>
              </a:solidFill>
            </a:endParaRPr>
          </a:p>
          <a:p>
            <a:endParaRPr lang="en-US" sz="2200" dirty="0"/>
          </a:p>
        </p:txBody>
      </p:sp>
      <p:cxnSp>
        <p:nvCxnSpPr>
          <p:cNvPr id="4" name="Straight Connector 3">
            <a:extLst>
              <a:ext uri="{FF2B5EF4-FFF2-40B4-BE49-F238E27FC236}">
                <a16:creationId xmlns:a16="http://schemas.microsoft.com/office/drawing/2014/main" id="{FB2BCDCE-5843-1460-06CB-CB0F872DB209}"/>
              </a:ext>
            </a:extLst>
          </p:cNvPr>
          <p:cNvCxnSpPr>
            <a:cxnSpLocks/>
          </p:cNvCxnSpPr>
          <p:nvPr/>
        </p:nvCxnSpPr>
        <p:spPr>
          <a:xfrm>
            <a:off x="4267685" y="816638"/>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phic 5" descr="Ambulance with solid fill">
            <a:extLst>
              <a:ext uri="{FF2B5EF4-FFF2-40B4-BE49-F238E27FC236}">
                <a16:creationId xmlns:a16="http://schemas.microsoft.com/office/drawing/2014/main" id="{9B02B4D6-0FE9-5F9D-D51E-C6E5DD255B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77331" y="3998167"/>
            <a:ext cx="914400" cy="914400"/>
          </a:xfrm>
          <a:prstGeom prst="rect">
            <a:avLst/>
          </a:prstGeom>
        </p:spPr>
      </p:pic>
    </p:spTree>
    <p:extLst>
      <p:ext uri="{BB962C8B-B14F-4D97-AF65-F5344CB8AC3E}">
        <p14:creationId xmlns:p14="http://schemas.microsoft.com/office/powerpoint/2010/main" val="207535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0DCCA-CB20-25FB-BFFE-6B6D6BAA818A}"/>
              </a:ext>
            </a:extLst>
          </p:cNvPr>
          <p:cNvSpPr>
            <a:spLocks noGrp="1"/>
          </p:cNvSpPr>
          <p:nvPr>
            <p:ph type="title"/>
          </p:nvPr>
        </p:nvSpPr>
        <p:spPr>
          <a:xfrm>
            <a:off x="548217" y="333375"/>
            <a:ext cx="3367359" cy="4079212"/>
          </a:xfrm>
        </p:spPr>
        <p:txBody>
          <a:bodyPr anchor="ctr">
            <a:normAutofit/>
          </a:bodyPr>
          <a:lstStyle/>
          <a:p>
            <a:pPr algn="ctr"/>
            <a:r>
              <a:rPr lang="en-US" dirty="0"/>
              <a:t>Emergency Contracts</a:t>
            </a:r>
            <a:br>
              <a:rPr lang="en-US" dirty="0">
                <a:solidFill>
                  <a:schemeClr val="accent1">
                    <a:lumMod val="60000"/>
                    <a:lumOff val="40000"/>
                  </a:schemeClr>
                </a:solidFill>
              </a:rPr>
            </a:br>
            <a:r>
              <a:rPr lang="en-US" sz="3200" dirty="0">
                <a:solidFill>
                  <a:schemeClr val="accent3">
                    <a:lumMod val="75000"/>
                  </a:schemeClr>
                </a:solidFill>
              </a:rPr>
              <a:t>Statute 73-502</a:t>
            </a:r>
          </a:p>
        </p:txBody>
      </p:sp>
      <p:sp>
        <p:nvSpPr>
          <p:cNvPr id="3" name="Content Placeholder 2">
            <a:extLst>
              <a:ext uri="{FF2B5EF4-FFF2-40B4-BE49-F238E27FC236}">
                <a16:creationId xmlns:a16="http://schemas.microsoft.com/office/drawing/2014/main" id="{E88E0C7C-FA6A-A6AE-5DD5-A79055134147}"/>
              </a:ext>
            </a:extLst>
          </p:cNvPr>
          <p:cNvSpPr>
            <a:spLocks noGrp="1"/>
          </p:cNvSpPr>
          <p:nvPr>
            <p:ph idx="1"/>
          </p:nvPr>
        </p:nvSpPr>
        <p:spPr>
          <a:xfrm>
            <a:off x="4654294" y="816638"/>
            <a:ext cx="4985005" cy="5224724"/>
          </a:xfrm>
        </p:spPr>
        <p:txBody>
          <a:bodyPr anchor="ctr">
            <a:normAutofit/>
          </a:bodyPr>
          <a:lstStyle/>
          <a:p>
            <a:r>
              <a:rPr lang="en-US" sz="2000" dirty="0"/>
              <a:t>Agency does NOT require AS/SPB approval for this type of contract in the event of an emergency</a:t>
            </a:r>
          </a:p>
          <a:p>
            <a:pPr lvl="2">
              <a:buFont typeface="Wingdings" panose="05000000000000000000" pitchFamily="2" charset="2"/>
              <a:buChar char="§"/>
            </a:pPr>
            <a:r>
              <a:rPr lang="en-US" sz="1600" dirty="0">
                <a:solidFill>
                  <a:schemeClr val="tx1"/>
                </a:solidFill>
              </a:rPr>
              <a:t>Agency </a:t>
            </a:r>
            <a:r>
              <a:rPr lang="en-US" sz="1600" i="1" dirty="0">
                <a:solidFill>
                  <a:schemeClr val="tx1"/>
                </a:solidFill>
              </a:rPr>
              <a:t>Director</a:t>
            </a:r>
            <a:r>
              <a:rPr lang="en-US" sz="1600" dirty="0">
                <a:solidFill>
                  <a:schemeClr val="tx1"/>
                </a:solidFill>
              </a:rPr>
              <a:t> is the decider of when a situation qualifies as an emergency</a:t>
            </a:r>
            <a:endParaRPr lang="en-US" sz="1600" u="sng" dirty="0">
              <a:solidFill>
                <a:schemeClr val="tx1"/>
              </a:solidFill>
            </a:endParaRPr>
          </a:p>
          <a:p>
            <a:r>
              <a:rPr lang="en-US" sz="2000" u="sng" dirty="0"/>
              <a:t>3 Days </a:t>
            </a:r>
            <a:r>
              <a:rPr lang="en-US" sz="2000" dirty="0"/>
              <a:t>From Contract Start to Input Paperwork</a:t>
            </a:r>
          </a:p>
          <a:p>
            <a:r>
              <a:rPr lang="en-US" sz="2000" dirty="0"/>
              <a:t>Different from Co-Op, </a:t>
            </a:r>
            <a:r>
              <a:rPr lang="en-US" sz="2000" u="sng" dirty="0"/>
              <a:t>Not</a:t>
            </a:r>
            <a:r>
              <a:rPr lang="en-US" sz="2000" dirty="0"/>
              <a:t> Competitively bid. </a:t>
            </a:r>
          </a:p>
          <a:p>
            <a:r>
              <a:rPr lang="en-US" sz="2000" dirty="0">
                <a:solidFill>
                  <a:schemeClr val="accent3">
                    <a:lumMod val="75000"/>
                  </a:schemeClr>
                </a:solidFill>
              </a:rPr>
              <a:t>For Goods</a:t>
            </a:r>
            <a:r>
              <a:rPr lang="en-US" sz="2000" dirty="0"/>
              <a:t>: Requires Governor Consent/Approval</a:t>
            </a:r>
          </a:p>
          <a:p>
            <a:pPr lvl="1">
              <a:buFont typeface="Wingdings" panose="05000000000000000000" pitchFamily="2" charset="2"/>
              <a:buChar char="§"/>
            </a:pPr>
            <a:endParaRPr lang="en-US" sz="1800" dirty="0"/>
          </a:p>
        </p:txBody>
      </p:sp>
      <p:cxnSp>
        <p:nvCxnSpPr>
          <p:cNvPr id="10" name="Straight Connector 9">
            <a:extLst>
              <a:ext uri="{FF2B5EF4-FFF2-40B4-BE49-F238E27FC236}">
                <a16:creationId xmlns:a16="http://schemas.microsoft.com/office/drawing/2014/main" id="{F3EDFCAD-C59A-01D6-79CB-9F8D841E0B24}"/>
              </a:ext>
            </a:extLst>
          </p:cNvPr>
          <p:cNvCxnSpPr/>
          <p:nvPr/>
        </p:nvCxnSpPr>
        <p:spPr>
          <a:xfrm>
            <a:off x="4381500" y="962025"/>
            <a:ext cx="0" cy="4962525"/>
          </a:xfrm>
          <a:prstGeom prst="line">
            <a:avLst/>
          </a:prstGeom>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3B30181-E3DE-7A2E-916A-3407638116CA}"/>
              </a:ext>
            </a:extLst>
          </p:cNvPr>
          <p:cNvSpPr/>
          <p:nvPr/>
        </p:nvSpPr>
        <p:spPr>
          <a:xfrm>
            <a:off x="1387236" y="3443287"/>
            <a:ext cx="1749937" cy="1749937"/>
          </a:xfrm>
          <a:prstGeom prst="ellipse">
            <a:avLst/>
          </a:prstGeom>
          <a:solidFill>
            <a:srgbClr val="FF5050"/>
          </a:solidFill>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5" name="Rectangle 4" descr="Construction worker female outline">
            <a:extLst>
              <a:ext uri="{FF2B5EF4-FFF2-40B4-BE49-F238E27FC236}">
                <a16:creationId xmlns:a16="http://schemas.microsoft.com/office/drawing/2014/main" id="{912EF575-D352-CE08-A2C7-EE0E202DB9DE}"/>
              </a:ext>
            </a:extLst>
          </p:cNvPr>
          <p:cNvSpPr/>
          <p:nvPr/>
        </p:nvSpPr>
        <p:spPr>
          <a:xfrm>
            <a:off x="1760173" y="3798844"/>
            <a:ext cx="1004062" cy="100406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37071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3429000"/>
            <a:ext cx="8502216" cy="1646302"/>
          </a:xfrm>
        </p:spPr>
        <p:txBody>
          <a:bodyPr>
            <a:normAutofit fontScale="90000"/>
          </a:bodyPr>
          <a:lstStyle/>
          <a:p>
            <a:pPr algn="ctr"/>
            <a:r>
              <a:rPr lang="en-US" dirty="0">
                <a:solidFill>
                  <a:schemeClr val="bg1"/>
                </a:solidFill>
              </a:rPr>
              <a:t>Note: SPB </a:t>
            </a:r>
            <a:r>
              <a:rPr lang="en-US" u="sng" dirty="0">
                <a:solidFill>
                  <a:srgbClr val="CC9900"/>
                </a:solidFill>
              </a:rPr>
              <a:t>Does NOT </a:t>
            </a:r>
            <a:r>
              <a:rPr lang="en-US" dirty="0">
                <a:solidFill>
                  <a:schemeClr val="bg1"/>
                </a:solidFill>
              </a:rPr>
              <a:t>Weigh in on Emergency Status. </a:t>
            </a:r>
            <a:endParaRPr lang="en-US" u="sng" dirty="0">
              <a:solidFill>
                <a:schemeClr val="bg1"/>
              </a:solidFill>
            </a:endParaRPr>
          </a:p>
        </p:txBody>
      </p:sp>
    </p:spTree>
    <p:extLst>
      <p:ext uri="{BB962C8B-B14F-4D97-AF65-F5344CB8AC3E}">
        <p14:creationId xmlns:p14="http://schemas.microsoft.com/office/powerpoint/2010/main" val="13156494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605849"/>
            <a:ext cx="8502216" cy="1646302"/>
          </a:xfrm>
        </p:spPr>
        <p:txBody>
          <a:bodyPr>
            <a:normAutofit fontScale="90000"/>
          </a:bodyPr>
          <a:lstStyle/>
          <a:p>
            <a:pPr algn="ctr"/>
            <a:r>
              <a:rPr lang="en-US" dirty="0">
                <a:solidFill>
                  <a:schemeClr val="bg1"/>
                </a:solidFill>
              </a:rPr>
              <a:t>Example of an </a:t>
            </a:r>
            <a:r>
              <a:rPr lang="en-US" dirty="0">
                <a:solidFill>
                  <a:srgbClr val="FF5050"/>
                </a:solidFill>
              </a:rPr>
              <a:t>Emergency</a:t>
            </a:r>
            <a:r>
              <a:rPr lang="en-US" dirty="0">
                <a:solidFill>
                  <a:schemeClr val="accent1">
                    <a:lumMod val="60000"/>
                    <a:lumOff val="40000"/>
                  </a:schemeClr>
                </a:solidFill>
              </a:rPr>
              <a:t>  </a:t>
            </a:r>
            <a:r>
              <a:rPr lang="en-US" dirty="0">
                <a:solidFill>
                  <a:schemeClr val="bg1"/>
                </a:solidFill>
              </a:rPr>
              <a:t>Contract</a:t>
            </a:r>
          </a:p>
        </p:txBody>
      </p:sp>
    </p:spTree>
    <p:extLst>
      <p:ext uri="{BB962C8B-B14F-4D97-AF65-F5344CB8AC3E}">
        <p14:creationId xmlns:p14="http://schemas.microsoft.com/office/powerpoint/2010/main" val="11772373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29117" y="816638"/>
            <a:ext cx="4010828" cy="5224724"/>
          </a:xfrm>
        </p:spPr>
        <p:txBody>
          <a:bodyPr anchor="ctr">
            <a:normAutofit/>
          </a:bodyPr>
          <a:lstStyle/>
          <a:p>
            <a:pPr algn="ctr"/>
            <a:r>
              <a:rPr lang="en-US" u="sng" dirty="0">
                <a:solidFill>
                  <a:srgbClr val="FF5050"/>
                </a:solidFill>
              </a:rPr>
              <a:t>Emergency</a:t>
            </a:r>
            <a:r>
              <a:rPr lang="en-US" u="sng" dirty="0"/>
              <a:t> </a:t>
            </a:r>
            <a:r>
              <a:rPr lang="en-US" dirty="0"/>
              <a:t>Contract Example</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654294" y="816638"/>
            <a:ext cx="5089779" cy="5224724"/>
          </a:xfrm>
        </p:spPr>
        <p:txBody>
          <a:bodyPr anchor="ctr">
            <a:normAutofit/>
          </a:bodyPr>
          <a:lstStyle/>
          <a:p>
            <a:r>
              <a:rPr lang="en-US" sz="2400" dirty="0"/>
              <a:t>Public Health/Resources</a:t>
            </a:r>
          </a:p>
          <a:p>
            <a:pPr lvl="1"/>
            <a:r>
              <a:rPr lang="en-US" sz="2200" dirty="0"/>
              <a:t>Oil Tanker train spill</a:t>
            </a:r>
          </a:p>
          <a:p>
            <a:pPr lvl="1"/>
            <a:r>
              <a:rPr lang="en-US" sz="2200" dirty="0"/>
              <a:t>Pandemic Spending</a:t>
            </a:r>
          </a:p>
          <a:p>
            <a:pPr lvl="1"/>
            <a:r>
              <a:rPr lang="en-US" sz="2200" dirty="0"/>
              <a:t>Wildfires encroaching on Omaha</a:t>
            </a:r>
          </a:p>
          <a:p>
            <a:pPr lvl="1"/>
            <a:r>
              <a:rPr lang="en-US" sz="2200" dirty="0"/>
              <a:t>Hazardous material spill</a:t>
            </a:r>
          </a:p>
          <a:p>
            <a:r>
              <a:rPr lang="en-US" sz="2400" dirty="0"/>
              <a:t>Note: Is there an already competitively bid on/is less immediate in time frame?</a:t>
            </a:r>
          </a:p>
          <a:p>
            <a:pPr lvl="1"/>
            <a:r>
              <a:rPr lang="en-US" sz="2200" dirty="0"/>
              <a:t>Attempt search for Co-op Contract</a:t>
            </a:r>
          </a:p>
        </p:txBody>
      </p:sp>
      <p:cxnSp>
        <p:nvCxnSpPr>
          <p:cNvPr id="4" name="Straight Connector 3">
            <a:extLst>
              <a:ext uri="{FF2B5EF4-FFF2-40B4-BE49-F238E27FC236}">
                <a16:creationId xmlns:a16="http://schemas.microsoft.com/office/drawing/2014/main" id="{D23C9ADF-40F5-A543-6580-AEDA9D74CD39}"/>
              </a:ext>
            </a:extLst>
          </p:cNvPr>
          <p:cNvCxnSpPr>
            <a:cxnSpLocks/>
          </p:cNvCxnSpPr>
          <p:nvPr/>
        </p:nvCxnSpPr>
        <p:spPr>
          <a:xfrm>
            <a:off x="4162801" y="708914"/>
            <a:ext cx="0" cy="533244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Graphic 5" descr="Construction worker male with solid fill">
            <a:extLst>
              <a:ext uri="{FF2B5EF4-FFF2-40B4-BE49-F238E27FC236}">
                <a16:creationId xmlns:a16="http://schemas.microsoft.com/office/drawing/2014/main" id="{101C09FB-AD5C-9679-8F5D-972D65DD3C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3527" y="4492690"/>
            <a:ext cx="914400" cy="914400"/>
          </a:xfrm>
          <a:prstGeom prst="rect">
            <a:avLst/>
          </a:prstGeom>
        </p:spPr>
      </p:pic>
    </p:spTree>
    <p:extLst>
      <p:ext uri="{BB962C8B-B14F-4D97-AF65-F5344CB8AC3E}">
        <p14:creationId xmlns:p14="http://schemas.microsoft.com/office/powerpoint/2010/main" val="149242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9DC2869A-B8F5-EC54-A826-1C8D465BAD2D}"/>
              </a:ext>
            </a:extLst>
          </p:cNvPr>
          <p:cNvSpPr/>
          <p:nvPr/>
        </p:nvSpPr>
        <p:spPr>
          <a:xfrm>
            <a:off x="5325505" y="2630074"/>
            <a:ext cx="1749937" cy="1749937"/>
          </a:xfrm>
          <a:prstGeom prst="ellipse">
            <a:avLst/>
          </a:prstGeom>
          <a:solidFill>
            <a:srgbClr val="00B0F0"/>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949366" y="2516825"/>
            <a:ext cx="8502216" cy="1646302"/>
          </a:xfrm>
        </p:spPr>
        <p:txBody>
          <a:bodyPr>
            <a:normAutofit fontScale="90000"/>
          </a:bodyPr>
          <a:lstStyle/>
          <a:p>
            <a:pPr algn="ctr"/>
            <a:r>
              <a:rPr lang="en-US" dirty="0">
                <a:solidFill>
                  <a:schemeClr val="bg1"/>
                </a:solidFill>
              </a:rPr>
              <a:t>General Services Administration</a:t>
            </a:r>
            <a:br>
              <a:rPr lang="en-US" dirty="0">
                <a:solidFill>
                  <a:schemeClr val="accent1">
                    <a:lumMod val="60000"/>
                    <a:lumOff val="40000"/>
                  </a:schemeClr>
                </a:solidFill>
              </a:rPr>
            </a:br>
            <a:r>
              <a:rPr kumimoji="0" lang="en-US" sz="3600" b="0" i="0" u="none" strike="noStrike" kern="1200" cap="none" spc="0" normalizeH="0" baseline="0" noProof="0" dirty="0">
                <a:ln>
                  <a:noFill/>
                </a:ln>
                <a:solidFill>
                  <a:schemeClr val="accent3">
                    <a:lumMod val="75000"/>
                  </a:schemeClr>
                </a:solidFill>
                <a:effectLst/>
                <a:uLnTx/>
                <a:uFillTx/>
                <a:latin typeface="Trebuchet MS" panose="020B0603020202020204"/>
                <a:ea typeface="+mj-ea"/>
                <a:cs typeface="+mj-cs"/>
              </a:rPr>
              <a:t>Statute 73-507</a:t>
            </a:r>
            <a:br>
              <a:rPr kumimoji="0" lang="en-US" sz="3600" b="0" i="0" u="none" strike="noStrike" kern="1200" cap="none" spc="0" normalizeH="0" baseline="0" noProof="0" dirty="0">
                <a:ln>
                  <a:noFill/>
                </a:ln>
                <a:solidFill>
                  <a:srgbClr val="90C226">
                    <a:lumMod val="60000"/>
                    <a:lumOff val="40000"/>
                  </a:srgbClr>
                </a:solidFill>
                <a:effectLst/>
                <a:uLnTx/>
                <a:uFillTx/>
                <a:latin typeface="Trebuchet MS" panose="020B0603020202020204"/>
                <a:ea typeface="+mj-ea"/>
                <a:cs typeface="+mj-cs"/>
              </a:rPr>
            </a:br>
            <a:br>
              <a:rPr lang="en-US" dirty="0">
                <a:solidFill>
                  <a:schemeClr val="accent1">
                    <a:lumMod val="60000"/>
                    <a:lumOff val="40000"/>
                  </a:schemeClr>
                </a:solidFill>
              </a:rPr>
            </a:br>
            <a:endParaRPr lang="en-US" dirty="0">
              <a:solidFill>
                <a:schemeClr val="accent1">
                  <a:lumMod val="60000"/>
                  <a:lumOff val="40000"/>
                </a:schemeClr>
              </a:solidFill>
            </a:endParaRPr>
          </a:p>
        </p:txBody>
      </p:sp>
      <p:sp>
        <p:nvSpPr>
          <p:cNvPr id="5" name="TextBox 4">
            <a:extLst>
              <a:ext uri="{FF2B5EF4-FFF2-40B4-BE49-F238E27FC236}">
                <a16:creationId xmlns:a16="http://schemas.microsoft.com/office/drawing/2014/main" id="{9B30303C-EBD5-3514-A0B6-96408C98DAB5}"/>
              </a:ext>
            </a:extLst>
          </p:cNvPr>
          <p:cNvSpPr txBox="1"/>
          <p:nvPr/>
        </p:nvSpPr>
        <p:spPr>
          <a:xfrm>
            <a:off x="5677941" y="3243432"/>
            <a:ext cx="1045064" cy="523220"/>
          </a:xfrm>
          <a:prstGeom prst="rect">
            <a:avLst/>
          </a:prstGeom>
          <a:noFill/>
        </p:spPr>
        <p:txBody>
          <a:bodyPr wrap="square" rtlCol="0">
            <a:spAutoFit/>
          </a:bodyPr>
          <a:lstStyle/>
          <a:p>
            <a:r>
              <a:rPr lang="en-US" sz="2800" dirty="0">
                <a:solidFill>
                  <a:schemeClr val="bg1"/>
                </a:solidFill>
              </a:rPr>
              <a:t>GSA</a:t>
            </a:r>
          </a:p>
        </p:txBody>
      </p:sp>
    </p:spTree>
    <p:extLst>
      <p:ext uri="{BB962C8B-B14F-4D97-AF65-F5344CB8AC3E}">
        <p14:creationId xmlns:p14="http://schemas.microsoft.com/office/powerpoint/2010/main" val="40204207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0DCCA-CB20-25FB-BFFE-6B6D6BAA818A}"/>
              </a:ext>
            </a:extLst>
          </p:cNvPr>
          <p:cNvSpPr>
            <a:spLocks noGrp="1"/>
          </p:cNvSpPr>
          <p:nvPr>
            <p:ph type="title"/>
          </p:nvPr>
        </p:nvSpPr>
        <p:spPr>
          <a:xfrm>
            <a:off x="385099" y="500653"/>
            <a:ext cx="3754208" cy="4079212"/>
          </a:xfrm>
        </p:spPr>
        <p:txBody>
          <a:bodyPr anchor="ctr">
            <a:normAutofit/>
          </a:bodyPr>
          <a:lstStyle/>
          <a:p>
            <a:pPr algn="ctr"/>
            <a:r>
              <a:rPr lang="en-US" sz="4000" dirty="0"/>
              <a:t>General Services Administration</a:t>
            </a:r>
            <a:br>
              <a:rPr lang="en-US" dirty="0">
                <a:solidFill>
                  <a:schemeClr val="accent1">
                    <a:lumMod val="60000"/>
                    <a:lumOff val="40000"/>
                  </a:schemeClr>
                </a:solidFill>
              </a:rPr>
            </a:br>
            <a:r>
              <a:rPr lang="en-US" sz="3200" dirty="0">
                <a:solidFill>
                  <a:schemeClr val="accent3">
                    <a:lumMod val="75000"/>
                  </a:schemeClr>
                </a:solidFill>
              </a:rPr>
              <a:t>Statute 73-507</a:t>
            </a:r>
          </a:p>
        </p:txBody>
      </p:sp>
      <p:sp>
        <p:nvSpPr>
          <p:cNvPr id="3" name="Content Placeholder 2">
            <a:extLst>
              <a:ext uri="{FF2B5EF4-FFF2-40B4-BE49-F238E27FC236}">
                <a16:creationId xmlns:a16="http://schemas.microsoft.com/office/drawing/2014/main" id="{E88E0C7C-FA6A-A6AE-5DD5-A79055134147}"/>
              </a:ext>
            </a:extLst>
          </p:cNvPr>
          <p:cNvSpPr>
            <a:spLocks noGrp="1"/>
          </p:cNvSpPr>
          <p:nvPr>
            <p:ph idx="1"/>
          </p:nvPr>
        </p:nvSpPr>
        <p:spPr>
          <a:xfrm>
            <a:off x="4654294" y="816638"/>
            <a:ext cx="5171022" cy="5224724"/>
          </a:xfrm>
        </p:spPr>
        <p:txBody>
          <a:bodyPr anchor="ctr">
            <a:normAutofit/>
          </a:bodyPr>
          <a:lstStyle/>
          <a:p>
            <a:r>
              <a:rPr lang="en-US" sz="2000" dirty="0"/>
              <a:t>“</a:t>
            </a:r>
            <a:r>
              <a:rPr lang="en-US" dirty="0"/>
              <a:t>GSA provides workplaces by constructing, managing, and preserving government buildings and by leasing and managing commercial real estate. GSA's acquisition solutions offer private sector professional services, equipment, supplies, and IT to government organizations and the military.”</a:t>
            </a:r>
          </a:p>
          <a:p>
            <a:r>
              <a:rPr lang="en-US" dirty="0"/>
              <a:t> - </a:t>
            </a:r>
            <a:r>
              <a:rPr lang="en-US" sz="1100" dirty="0"/>
              <a:t>GSA.gov “About Us” </a:t>
            </a:r>
          </a:p>
          <a:p>
            <a:endParaRPr lang="en-US" sz="1800" dirty="0"/>
          </a:p>
          <a:p>
            <a:pPr lvl="1"/>
            <a:r>
              <a:rPr lang="en-US" dirty="0"/>
              <a:t>Similar to Cooperative Contracts</a:t>
            </a:r>
          </a:p>
          <a:p>
            <a:pPr lvl="2"/>
            <a:r>
              <a:rPr lang="en-US" dirty="0"/>
              <a:t>Already bid contracts, but on the </a:t>
            </a:r>
            <a:r>
              <a:rPr lang="en-US" u="sng" dirty="0">
                <a:solidFill>
                  <a:srgbClr val="CC9900"/>
                </a:solidFill>
              </a:rPr>
              <a:t>Federal</a:t>
            </a:r>
            <a:r>
              <a:rPr lang="en-US" dirty="0"/>
              <a:t> level</a:t>
            </a:r>
          </a:p>
        </p:txBody>
      </p:sp>
      <p:cxnSp>
        <p:nvCxnSpPr>
          <p:cNvPr id="10" name="Straight Connector 9">
            <a:extLst>
              <a:ext uri="{FF2B5EF4-FFF2-40B4-BE49-F238E27FC236}">
                <a16:creationId xmlns:a16="http://schemas.microsoft.com/office/drawing/2014/main" id="{F3EDFCAD-C59A-01D6-79CB-9F8D841E0B24}"/>
              </a:ext>
            </a:extLst>
          </p:cNvPr>
          <p:cNvCxnSpPr/>
          <p:nvPr/>
        </p:nvCxnSpPr>
        <p:spPr>
          <a:xfrm>
            <a:off x="4381500" y="962025"/>
            <a:ext cx="0" cy="4962525"/>
          </a:xfrm>
          <a:prstGeom prst="line">
            <a:avLst/>
          </a:prstGeom>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3B30181-E3DE-7A2E-916A-3407638116CA}"/>
              </a:ext>
            </a:extLst>
          </p:cNvPr>
          <p:cNvSpPr/>
          <p:nvPr/>
        </p:nvSpPr>
        <p:spPr>
          <a:xfrm>
            <a:off x="1387234" y="4056645"/>
            <a:ext cx="1749937" cy="1749937"/>
          </a:xfrm>
          <a:prstGeom prst="ellipse">
            <a:avLst/>
          </a:prstGeom>
          <a:solidFill>
            <a:srgbClr val="00B0F0"/>
          </a:solidFill>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6" name="TextBox 5">
            <a:extLst>
              <a:ext uri="{FF2B5EF4-FFF2-40B4-BE49-F238E27FC236}">
                <a16:creationId xmlns:a16="http://schemas.microsoft.com/office/drawing/2014/main" id="{E8245439-BE53-6AB7-FE3A-ED2AD7F7320A}"/>
              </a:ext>
            </a:extLst>
          </p:cNvPr>
          <p:cNvSpPr txBox="1"/>
          <p:nvPr/>
        </p:nvSpPr>
        <p:spPr>
          <a:xfrm>
            <a:off x="1760341" y="4579865"/>
            <a:ext cx="998618" cy="523220"/>
          </a:xfrm>
          <a:prstGeom prst="rect">
            <a:avLst/>
          </a:prstGeom>
          <a:noFill/>
        </p:spPr>
        <p:txBody>
          <a:bodyPr wrap="square" rtlCol="0">
            <a:spAutoFit/>
          </a:bodyPr>
          <a:lstStyle/>
          <a:p>
            <a:r>
              <a:rPr lang="en-US" sz="2800" dirty="0"/>
              <a:t>GSA</a:t>
            </a:r>
          </a:p>
        </p:txBody>
      </p:sp>
    </p:spTree>
    <p:extLst>
      <p:ext uri="{BB962C8B-B14F-4D97-AF65-F5344CB8AC3E}">
        <p14:creationId xmlns:p14="http://schemas.microsoft.com/office/powerpoint/2010/main" val="33591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3429000"/>
            <a:ext cx="8502216" cy="1646302"/>
          </a:xfrm>
        </p:spPr>
        <p:txBody>
          <a:bodyPr>
            <a:normAutofit fontScale="90000"/>
          </a:bodyPr>
          <a:lstStyle/>
          <a:p>
            <a:pPr algn="ctr"/>
            <a:r>
              <a:rPr lang="en-US" dirty="0">
                <a:solidFill>
                  <a:srgbClr val="CC9900"/>
                </a:solidFill>
              </a:rPr>
              <a:t>Required Form </a:t>
            </a:r>
            <a:r>
              <a:rPr lang="en-US" dirty="0">
                <a:solidFill>
                  <a:schemeClr val="bg1"/>
                </a:solidFill>
              </a:rPr>
              <a:t>“Procurement Exception/Deviation Form”</a:t>
            </a:r>
          </a:p>
        </p:txBody>
      </p:sp>
    </p:spTree>
    <p:extLst>
      <p:ext uri="{BB962C8B-B14F-4D97-AF65-F5344CB8AC3E}">
        <p14:creationId xmlns:p14="http://schemas.microsoft.com/office/powerpoint/2010/main" val="218631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D69F-1403-4DE6-A22B-B4C9059E0155}"/>
              </a:ext>
            </a:extLst>
          </p:cNvPr>
          <p:cNvSpPr>
            <a:spLocks noGrp="1"/>
          </p:cNvSpPr>
          <p:nvPr>
            <p:ph type="title" idx="4294967295"/>
          </p:nvPr>
        </p:nvSpPr>
        <p:spPr>
          <a:xfrm>
            <a:off x="0" y="566738"/>
            <a:ext cx="10196513" cy="1100137"/>
          </a:xfrm>
          <a:solidFill>
            <a:schemeClr val="bg1"/>
          </a:solidFill>
        </p:spPr>
        <p:txBody>
          <a:bodyPr vert="horz" lIns="91440" tIns="45720" rIns="91440" bIns="45720" rtlCol="0" anchor="t">
            <a:normAutofit/>
          </a:bodyPr>
          <a:lstStyle/>
          <a:p>
            <a:pPr algn="ctr">
              <a:lnSpc>
                <a:spcPct val="90000"/>
              </a:lnSpc>
            </a:pPr>
            <a:r>
              <a:rPr lang="en-US" sz="2700" dirty="0"/>
              <a:t>Procurement 101</a:t>
            </a:r>
            <a:br>
              <a:rPr lang="en-US" sz="2300" dirty="0"/>
            </a:br>
            <a:r>
              <a:rPr lang="en-US" sz="4000" i="1" dirty="0">
                <a:solidFill>
                  <a:schemeClr val="accent2">
                    <a:lumMod val="75000"/>
                  </a:schemeClr>
                </a:solidFill>
              </a:rPr>
              <a:t>Services</a:t>
            </a:r>
          </a:p>
        </p:txBody>
      </p:sp>
      <p:graphicFrame>
        <p:nvGraphicFramePr>
          <p:cNvPr id="25" name="Content Placeholder 2">
            <a:extLst>
              <a:ext uri="{FF2B5EF4-FFF2-40B4-BE49-F238E27FC236}">
                <a16:creationId xmlns:a16="http://schemas.microsoft.com/office/drawing/2014/main" id="{A175A74D-DF9F-F092-707E-3007B384125D}"/>
              </a:ext>
            </a:extLst>
          </p:cNvPr>
          <p:cNvGraphicFramePr>
            <a:graphicFrameLocks noGrp="1"/>
          </p:cNvGraphicFramePr>
          <p:nvPr>
            <p:ph idx="4294967295"/>
            <p:extLst>
              <p:ext uri="{D42A27DB-BD31-4B8C-83A1-F6EECF244321}">
                <p14:modId xmlns:p14="http://schemas.microsoft.com/office/powerpoint/2010/main" val="956691673"/>
              </p:ext>
            </p:extLst>
          </p:nvPr>
        </p:nvGraphicFramePr>
        <p:xfrm>
          <a:off x="0" y="1709738"/>
          <a:ext cx="11001375" cy="4479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C2EC147B-3A16-76BA-893B-F297740896B4}"/>
              </a:ext>
            </a:extLst>
          </p:cNvPr>
          <p:cNvCxnSpPr>
            <a:cxnSpLocks/>
          </p:cNvCxnSpPr>
          <p:nvPr/>
        </p:nvCxnSpPr>
        <p:spPr>
          <a:xfrm>
            <a:off x="3557102" y="2345427"/>
            <a:ext cx="0" cy="3609975"/>
          </a:xfrm>
          <a:prstGeom prst="line">
            <a:avLst/>
          </a:prstGeom>
        </p:spPr>
        <p:style>
          <a:lnRef idx="1">
            <a:schemeClr val="accent1"/>
          </a:lnRef>
          <a:fillRef idx="0">
            <a:schemeClr val="accent1"/>
          </a:fillRef>
          <a:effectRef idx="0">
            <a:schemeClr val="accent1"/>
          </a:effectRef>
          <a:fontRef idx="minor">
            <a:schemeClr val="tx1"/>
          </a:fontRef>
        </p:style>
      </p:cxnSp>
      <p:pic>
        <p:nvPicPr>
          <p:cNvPr id="5" name="Graphic 4" descr="Boardroom with solid fill">
            <a:extLst>
              <a:ext uri="{FF2B5EF4-FFF2-40B4-BE49-F238E27FC236}">
                <a16:creationId xmlns:a16="http://schemas.microsoft.com/office/drawing/2014/main" id="{F92BB617-F0DB-C8B9-5DA0-F37356FB4C7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89854" y="2833077"/>
            <a:ext cx="1447856" cy="1447856"/>
          </a:xfrm>
          <a:prstGeom prst="rect">
            <a:avLst/>
          </a:prstGeom>
        </p:spPr>
      </p:pic>
      <p:sp>
        <p:nvSpPr>
          <p:cNvPr id="6" name="TextBox 5">
            <a:extLst>
              <a:ext uri="{FF2B5EF4-FFF2-40B4-BE49-F238E27FC236}">
                <a16:creationId xmlns:a16="http://schemas.microsoft.com/office/drawing/2014/main" id="{89FD7F68-9D5E-B1B1-F8A6-47CFD20C22F8}"/>
              </a:ext>
            </a:extLst>
          </p:cNvPr>
          <p:cNvSpPr txBox="1"/>
          <p:nvPr/>
        </p:nvSpPr>
        <p:spPr>
          <a:xfrm>
            <a:off x="8907318" y="4323229"/>
            <a:ext cx="1418978" cy="369332"/>
          </a:xfrm>
          <a:prstGeom prst="rect">
            <a:avLst/>
          </a:prstGeom>
          <a:noFill/>
        </p:spPr>
        <p:txBody>
          <a:bodyPr wrap="none" rtlCol="0">
            <a:spAutoFit/>
          </a:bodyPr>
          <a:lstStyle/>
          <a:p>
            <a:r>
              <a:rPr lang="en-US" dirty="0"/>
              <a:t>Consulting</a:t>
            </a:r>
            <a:r>
              <a:rPr lang="en-US" dirty="0">
                <a:solidFill>
                  <a:schemeClr val="accent1">
                    <a:lumMod val="60000"/>
                    <a:lumOff val="40000"/>
                  </a:schemeClr>
                </a:solidFill>
              </a:rPr>
              <a:t> </a:t>
            </a:r>
          </a:p>
        </p:txBody>
      </p:sp>
      <p:pic>
        <p:nvPicPr>
          <p:cNvPr id="7" name="Graphic 6" descr="Boardroom with solid fill">
            <a:extLst>
              <a:ext uri="{FF2B5EF4-FFF2-40B4-BE49-F238E27FC236}">
                <a16:creationId xmlns:a16="http://schemas.microsoft.com/office/drawing/2014/main" id="{5FB96F9D-ABB6-BD44-176B-E1AC11F2116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41056" y="1431027"/>
            <a:ext cx="914400" cy="914400"/>
          </a:xfrm>
          <a:prstGeom prst="rect">
            <a:avLst/>
          </a:prstGeom>
        </p:spPr>
      </p:pic>
    </p:spTree>
    <p:extLst>
      <p:ext uri="{BB962C8B-B14F-4D97-AF65-F5344CB8AC3E}">
        <p14:creationId xmlns:p14="http://schemas.microsoft.com/office/powerpoint/2010/main" val="109819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graphicEl>
                                              <a:dgm id="{79F0641B-5551-4E6C-AB2A-1B5BC611278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graphicEl>
                                              <a:dgm id="{B7729AAB-457B-4C4D-B699-201DEFCC1BD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graphicEl>
                                              <a:dgm id="{DC99E769-7C7E-4B60-85B1-3E141B541DB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graphicEl>
                                              <a:dgm id="{3AFEA936-CA2A-4AD2-B222-B5B6F65A62E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graphicEl>
                                              <a:dgm id="{F48E8AC1-40A7-4D70-81A8-6E5EF1EC6C1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graphicEl>
                                              <a:dgm id="{E4266C04-A921-4278-9CFB-128B3A374E4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Sub>
          <a:bldDgm bld="one"/>
        </p:bldSub>
      </p:bldGraphic>
      <p:bldP spid="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0E7F690C-9CF3-DD0E-D04C-4B84B5B859F3}"/>
              </a:ext>
            </a:extLst>
          </p:cNvPr>
          <p:cNvSpPr txBox="1"/>
          <p:nvPr/>
        </p:nvSpPr>
        <p:spPr>
          <a:xfrm>
            <a:off x="7453513" y="868296"/>
            <a:ext cx="2303836" cy="369332"/>
          </a:xfrm>
          <a:prstGeom prst="rect">
            <a:avLst/>
          </a:prstGeom>
          <a:noFill/>
        </p:spPr>
        <p:txBody>
          <a:bodyPr wrap="none" rtlCol="0">
            <a:spAutoFit/>
          </a:bodyPr>
          <a:lstStyle/>
          <a:p>
            <a:r>
              <a:rPr lang="en-US" dirty="0"/>
              <a:t>Agency Information</a:t>
            </a:r>
          </a:p>
        </p:txBody>
      </p:sp>
      <p:sp>
        <p:nvSpPr>
          <p:cNvPr id="14" name="TextBox 13">
            <a:extLst>
              <a:ext uri="{FF2B5EF4-FFF2-40B4-BE49-F238E27FC236}">
                <a16:creationId xmlns:a16="http://schemas.microsoft.com/office/drawing/2014/main" id="{B9A7AA15-A92C-04C3-7033-64FBEA5413CF}"/>
              </a:ext>
            </a:extLst>
          </p:cNvPr>
          <p:cNvSpPr txBox="1"/>
          <p:nvPr/>
        </p:nvSpPr>
        <p:spPr>
          <a:xfrm>
            <a:off x="7453513" y="2301151"/>
            <a:ext cx="3496470" cy="369332"/>
          </a:xfrm>
          <a:prstGeom prst="rect">
            <a:avLst/>
          </a:prstGeom>
          <a:noFill/>
        </p:spPr>
        <p:txBody>
          <a:bodyPr wrap="none" rtlCol="0">
            <a:spAutoFit/>
          </a:bodyPr>
          <a:lstStyle/>
          <a:p>
            <a:r>
              <a:rPr lang="en-US" dirty="0"/>
              <a:t>Designation: Good, or Service?</a:t>
            </a:r>
          </a:p>
        </p:txBody>
      </p:sp>
      <p:sp>
        <p:nvSpPr>
          <p:cNvPr id="15" name="TextBox 14">
            <a:extLst>
              <a:ext uri="{FF2B5EF4-FFF2-40B4-BE49-F238E27FC236}">
                <a16:creationId xmlns:a16="http://schemas.microsoft.com/office/drawing/2014/main" id="{C0FE1B4F-D9AE-8DF6-7ABA-5D8B814F7128}"/>
              </a:ext>
            </a:extLst>
          </p:cNvPr>
          <p:cNvSpPr txBox="1"/>
          <p:nvPr/>
        </p:nvSpPr>
        <p:spPr>
          <a:xfrm>
            <a:off x="7532781" y="3398678"/>
            <a:ext cx="2949846" cy="369332"/>
          </a:xfrm>
          <a:prstGeom prst="rect">
            <a:avLst/>
          </a:prstGeom>
          <a:noFill/>
        </p:spPr>
        <p:txBody>
          <a:bodyPr wrap="none" rtlCol="0">
            <a:spAutoFit/>
          </a:bodyPr>
          <a:lstStyle/>
          <a:p>
            <a:r>
              <a:rPr lang="en-US" dirty="0"/>
              <a:t>Estimated Dollar Amount</a:t>
            </a:r>
          </a:p>
        </p:txBody>
      </p:sp>
      <p:sp>
        <p:nvSpPr>
          <p:cNvPr id="16" name="TextBox 15">
            <a:extLst>
              <a:ext uri="{FF2B5EF4-FFF2-40B4-BE49-F238E27FC236}">
                <a16:creationId xmlns:a16="http://schemas.microsoft.com/office/drawing/2014/main" id="{F73966F4-D9C3-4075-1BD8-FB2B295791AC}"/>
              </a:ext>
            </a:extLst>
          </p:cNvPr>
          <p:cNvSpPr txBox="1"/>
          <p:nvPr/>
        </p:nvSpPr>
        <p:spPr>
          <a:xfrm>
            <a:off x="7532781" y="4088893"/>
            <a:ext cx="2600392" cy="369332"/>
          </a:xfrm>
          <a:prstGeom prst="rect">
            <a:avLst/>
          </a:prstGeom>
          <a:noFill/>
        </p:spPr>
        <p:txBody>
          <a:bodyPr wrap="none" rtlCol="0">
            <a:spAutoFit/>
          </a:bodyPr>
          <a:lstStyle/>
          <a:p>
            <a:r>
              <a:rPr lang="en-US" dirty="0"/>
              <a:t>Required Attachments</a:t>
            </a:r>
          </a:p>
        </p:txBody>
      </p:sp>
      <p:sp>
        <p:nvSpPr>
          <p:cNvPr id="17" name="TextBox 16">
            <a:extLst>
              <a:ext uri="{FF2B5EF4-FFF2-40B4-BE49-F238E27FC236}">
                <a16:creationId xmlns:a16="http://schemas.microsoft.com/office/drawing/2014/main" id="{59B0C5E8-C982-FD9D-61D3-32E51E25E43A}"/>
              </a:ext>
            </a:extLst>
          </p:cNvPr>
          <p:cNvSpPr txBox="1"/>
          <p:nvPr/>
        </p:nvSpPr>
        <p:spPr>
          <a:xfrm>
            <a:off x="7320384" y="4605832"/>
            <a:ext cx="3025187" cy="369332"/>
          </a:xfrm>
          <a:prstGeom prst="rect">
            <a:avLst/>
          </a:prstGeom>
          <a:noFill/>
        </p:spPr>
        <p:txBody>
          <a:bodyPr wrap="none" rtlCol="0">
            <a:spAutoFit/>
          </a:bodyPr>
          <a:lstStyle/>
          <a:p>
            <a:r>
              <a:rPr lang="en-US" dirty="0"/>
              <a:t>Agency Director Signature</a:t>
            </a:r>
          </a:p>
        </p:txBody>
      </p:sp>
      <p:pic>
        <p:nvPicPr>
          <p:cNvPr id="5" name="Content Placeholder 4" descr="Graphical user interface, application&#10;&#10;Description automatically generated">
            <a:extLst>
              <a:ext uri="{FF2B5EF4-FFF2-40B4-BE49-F238E27FC236}">
                <a16:creationId xmlns:a16="http://schemas.microsoft.com/office/drawing/2014/main" id="{9F9E9A25-A027-6027-5630-9210EC62D1A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922" y="48623"/>
            <a:ext cx="5295966" cy="6809377"/>
          </a:xfrm>
        </p:spPr>
      </p:pic>
      <p:sp>
        <p:nvSpPr>
          <p:cNvPr id="18" name="Arrow: Left 17">
            <a:extLst>
              <a:ext uri="{FF2B5EF4-FFF2-40B4-BE49-F238E27FC236}">
                <a16:creationId xmlns:a16="http://schemas.microsoft.com/office/drawing/2014/main" id="{6228AF6F-2C33-E729-9A1B-5BD18B2094E3}"/>
              </a:ext>
            </a:extLst>
          </p:cNvPr>
          <p:cNvSpPr/>
          <p:nvPr/>
        </p:nvSpPr>
        <p:spPr>
          <a:xfrm>
            <a:off x="5107259" y="1052962"/>
            <a:ext cx="2250796" cy="1150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Left 18">
            <a:extLst>
              <a:ext uri="{FF2B5EF4-FFF2-40B4-BE49-F238E27FC236}">
                <a16:creationId xmlns:a16="http://schemas.microsoft.com/office/drawing/2014/main" id="{3F53C2FC-833F-2E28-1FED-60DF09DFD37F}"/>
              </a:ext>
            </a:extLst>
          </p:cNvPr>
          <p:cNvSpPr/>
          <p:nvPr/>
        </p:nvSpPr>
        <p:spPr>
          <a:xfrm>
            <a:off x="3845203" y="2456903"/>
            <a:ext cx="3512851" cy="1150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Left 19">
            <a:extLst>
              <a:ext uri="{FF2B5EF4-FFF2-40B4-BE49-F238E27FC236}">
                <a16:creationId xmlns:a16="http://schemas.microsoft.com/office/drawing/2014/main" id="{029CC8F0-FB3E-3221-730B-4766557D939A}"/>
              </a:ext>
            </a:extLst>
          </p:cNvPr>
          <p:cNvSpPr/>
          <p:nvPr/>
        </p:nvSpPr>
        <p:spPr>
          <a:xfrm>
            <a:off x="4388583" y="3583344"/>
            <a:ext cx="3064930" cy="8977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Left 20">
            <a:extLst>
              <a:ext uri="{FF2B5EF4-FFF2-40B4-BE49-F238E27FC236}">
                <a16:creationId xmlns:a16="http://schemas.microsoft.com/office/drawing/2014/main" id="{6C416C69-DD42-827B-3A35-D643BBF75A74}"/>
              </a:ext>
            </a:extLst>
          </p:cNvPr>
          <p:cNvSpPr/>
          <p:nvPr/>
        </p:nvSpPr>
        <p:spPr>
          <a:xfrm>
            <a:off x="4914863" y="4259262"/>
            <a:ext cx="2635588" cy="8977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Left 21">
            <a:extLst>
              <a:ext uri="{FF2B5EF4-FFF2-40B4-BE49-F238E27FC236}">
                <a16:creationId xmlns:a16="http://schemas.microsoft.com/office/drawing/2014/main" id="{38DED0DA-E952-A938-336F-D15C920E059B}"/>
              </a:ext>
            </a:extLst>
          </p:cNvPr>
          <p:cNvSpPr/>
          <p:nvPr/>
        </p:nvSpPr>
        <p:spPr>
          <a:xfrm rot="20225583">
            <a:off x="5150200" y="5224008"/>
            <a:ext cx="2250796" cy="1150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530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animBg="1"/>
      <p:bldP spid="19" grpId="0" animBg="1"/>
      <p:bldP spid="20" grpId="0" animBg="1"/>
      <p:bldP spid="21" grpId="0" animBg="1"/>
      <p:bldP spid="2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 application, Teams&#10;&#10;Description automatically generated">
            <a:extLst>
              <a:ext uri="{FF2B5EF4-FFF2-40B4-BE49-F238E27FC236}">
                <a16:creationId xmlns:a16="http://schemas.microsoft.com/office/drawing/2014/main" id="{D4582EDF-AEB0-091C-B1B0-BDF6A20055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01337" y="206645"/>
            <a:ext cx="4937854" cy="6444710"/>
          </a:xfrm>
        </p:spPr>
      </p:pic>
      <p:sp>
        <p:nvSpPr>
          <p:cNvPr id="4" name="Text Placeholder 3">
            <a:extLst>
              <a:ext uri="{FF2B5EF4-FFF2-40B4-BE49-F238E27FC236}">
                <a16:creationId xmlns:a16="http://schemas.microsoft.com/office/drawing/2014/main" id="{779CC910-2A6A-9E6D-1F67-07625DD3B3B2}"/>
              </a:ext>
            </a:extLst>
          </p:cNvPr>
          <p:cNvSpPr>
            <a:spLocks noGrp="1"/>
          </p:cNvSpPr>
          <p:nvPr>
            <p:ph type="body" sz="half" idx="2"/>
          </p:nvPr>
        </p:nvSpPr>
        <p:spPr>
          <a:xfrm>
            <a:off x="1352809" y="2521857"/>
            <a:ext cx="2871794" cy="1073771"/>
          </a:xfrm>
        </p:spPr>
        <p:txBody>
          <a:bodyPr>
            <a:normAutofit lnSpcReduction="10000"/>
          </a:bodyPr>
          <a:lstStyle/>
          <a:p>
            <a:pPr algn="ctr"/>
            <a:r>
              <a:rPr lang="en-US" sz="2000" dirty="0"/>
              <a:t>Explanation of exception to the bid process</a:t>
            </a:r>
          </a:p>
        </p:txBody>
      </p:sp>
      <p:sp>
        <p:nvSpPr>
          <p:cNvPr id="7" name="Arrow: Right 6">
            <a:extLst>
              <a:ext uri="{FF2B5EF4-FFF2-40B4-BE49-F238E27FC236}">
                <a16:creationId xmlns:a16="http://schemas.microsoft.com/office/drawing/2014/main" id="{CEAC6AFF-F224-2761-8645-6C9F4F8D1CBD}"/>
              </a:ext>
            </a:extLst>
          </p:cNvPr>
          <p:cNvSpPr/>
          <p:nvPr/>
        </p:nvSpPr>
        <p:spPr>
          <a:xfrm rot="20102903">
            <a:off x="3969369" y="2247166"/>
            <a:ext cx="2006057" cy="925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AFDE5FF2-59F4-37E9-4BF9-344C43BF4BFC}"/>
              </a:ext>
            </a:extLst>
          </p:cNvPr>
          <p:cNvSpPr/>
          <p:nvPr/>
        </p:nvSpPr>
        <p:spPr>
          <a:xfrm>
            <a:off x="4291721" y="3004457"/>
            <a:ext cx="1609615" cy="1085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F706BF69-2920-A6F8-CD70-C4C696C7ABC4}"/>
              </a:ext>
            </a:extLst>
          </p:cNvPr>
          <p:cNvSpPr/>
          <p:nvPr/>
        </p:nvSpPr>
        <p:spPr>
          <a:xfrm rot="1359475">
            <a:off x="3983879" y="3698675"/>
            <a:ext cx="2006057" cy="925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829A86C-7AAF-8E5C-401F-6036BB31E4EA}"/>
              </a:ext>
            </a:extLst>
          </p:cNvPr>
          <p:cNvSpPr txBox="1"/>
          <p:nvPr/>
        </p:nvSpPr>
        <p:spPr>
          <a:xfrm>
            <a:off x="1790380" y="5298908"/>
            <a:ext cx="2996773" cy="923330"/>
          </a:xfrm>
          <a:prstGeom prst="rect">
            <a:avLst/>
          </a:prstGeom>
          <a:noFill/>
        </p:spPr>
        <p:txBody>
          <a:bodyPr wrap="square" rtlCol="0">
            <a:spAutoFit/>
          </a:bodyPr>
          <a:lstStyle/>
          <a:p>
            <a:pPr algn="ctr"/>
            <a:r>
              <a:rPr lang="en-US" dirty="0"/>
              <a:t>Exception approval status and Materiel Admin Signature</a:t>
            </a:r>
          </a:p>
        </p:txBody>
      </p:sp>
      <p:sp>
        <p:nvSpPr>
          <p:cNvPr id="11" name="Arrow: Right 10">
            <a:extLst>
              <a:ext uri="{FF2B5EF4-FFF2-40B4-BE49-F238E27FC236}">
                <a16:creationId xmlns:a16="http://schemas.microsoft.com/office/drawing/2014/main" id="{C0ECD40E-E683-6DAD-156D-179F442BE2E4}"/>
              </a:ext>
            </a:extLst>
          </p:cNvPr>
          <p:cNvSpPr/>
          <p:nvPr/>
        </p:nvSpPr>
        <p:spPr>
          <a:xfrm>
            <a:off x="4856098" y="5624712"/>
            <a:ext cx="1045238" cy="113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475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animBg="1"/>
      <p:bldP spid="8" grpId="0" animBg="1"/>
      <p:bldP spid="9" grpId="0" animBg="1"/>
      <p:bldP spid="10" grpId="0"/>
      <p:bldP spid="11"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3126261"/>
            <a:ext cx="8502216" cy="1646302"/>
          </a:xfrm>
        </p:spPr>
        <p:txBody>
          <a:bodyPr>
            <a:normAutofit fontScale="90000"/>
          </a:bodyPr>
          <a:lstStyle/>
          <a:p>
            <a:pPr algn="ctr"/>
            <a:r>
              <a:rPr lang="en-US" dirty="0">
                <a:solidFill>
                  <a:schemeClr val="bg1"/>
                </a:solidFill>
              </a:rPr>
              <a:t>Suggested </a:t>
            </a:r>
            <a:r>
              <a:rPr lang="en-US" dirty="0">
                <a:solidFill>
                  <a:srgbClr val="CC9900"/>
                </a:solidFill>
              </a:rPr>
              <a:t>Justification</a:t>
            </a:r>
            <a:r>
              <a:rPr lang="en-US" dirty="0">
                <a:solidFill>
                  <a:schemeClr val="accent1">
                    <a:lumMod val="60000"/>
                    <a:lumOff val="40000"/>
                  </a:schemeClr>
                </a:solidFill>
              </a:rPr>
              <a:t> </a:t>
            </a:r>
            <a:r>
              <a:rPr lang="en-US" dirty="0">
                <a:solidFill>
                  <a:schemeClr val="bg1"/>
                </a:solidFill>
              </a:rPr>
              <a:t>Writing</a:t>
            </a:r>
            <a:r>
              <a:rPr lang="en-US" dirty="0">
                <a:solidFill>
                  <a:schemeClr val="accent1">
                    <a:lumMod val="60000"/>
                    <a:lumOff val="40000"/>
                  </a:schemeClr>
                </a:solidFill>
              </a:rPr>
              <a:t> </a:t>
            </a:r>
            <a:r>
              <a:rPr lang="en-US" dirty="0">
                <a:solidFill>
                  <a:schemeClr val="bg1"/>
                </a:solidFill>
              </a:rPr>
              <a:t>Criteria</a:t>
            </a:r>
          </a:p>
        </p:txBody>
      </p:sp>
    </p:spTree>
    <p:extLst>
      <p:ext uri="{BB962C8B-B14F-4D97-AF65-F5344CB8AC3E}">
        <p14:creationId xmlns:p14="http://schemas.microsoft.com/office/powerpoint/2010/main" val="37739898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61365" y="382221"/>
            <a:ext cx="4080437" cy="5224724"/>
          </a:xfrm>
        </p:spPr>
        <p:txBody>
          <a:bodyPr anchor="ctr">
            <a:normAutofit/>
          </a:bodyPr>
          <a:lstStyle/>
          <a:p>
            <a:pPr algn="ctr"/>
            <a:r>
              <a:rPr lang="en-US" dirty="0"/>
              <a:t>Provide </a:t>
            </a:r>
            <a:r>
              <a:rPr lang="en-US" dirty="0">
                <a:solidFill>
                  <a:srgbClr val="CC9900"/>
                </a:solidFill>
              </a:rPr>
              <a:t>Context</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389835" y="1632323"/>
            <a:ext cx="5381694" cy="3370730"/>
          </a:xfrm>
        </p:spPr>
        <p:txBody>
          <a:bodyPr anchor="ctr">
            <a:normAutofit/>
          </a:bodyPr>
          <a:lstStyle/>
          <a:p>
            <a:endParaRPr lang="en-US" sz="2400" dirty="0"/>
          </a:p>
          <a:p>
            <a:endParaRPr lang="en-US" sz="2400" dirty="0"/>
          </a:p>
          <a:p>
            <a:endParaRPr lang="en-US" sz="2400" dirty="0"/>
          </a:p>
          <a:p>
            <a:r>
              <a:rPr lang="en-US" sz="2400" dirty="0"/>
              <a:t>The Platte River is Overflowing/Flooding</a:t>
            </a:r>
          </a:p>
          <a:p>
            <a:endParaRPr lang="en-US" sz="2400" dirty="0"/>
          </a:p>
          <a:p>
            <a:endParaRPr lang="en-US" sz="2400" dirty="0"/>
          </a:p>
          <a:p>
            <a:endParaRPr lang="en-US" sz="2400" dirty="0"/>
          </a:p>
          <a:p>
            <a:endParaRPr lang="en-US" sz="2400" dirty="0"/>
          </a:p>
          <a:p>
            <a:endParaRPr lang="en-US" dirty="0"/>
          </a:p>
        </p:txBody>
      </p:sp>
      <p:cxnSp>
        <p:nvCxnSpPr>
          <p:cNvPr id="4" name="Straight Connector 3">
            <a:extLst>
              <a:ext uri="{FF2B5EF4-FFF2-40B4-BE49-F238E27FC236}">
                <a16:creationId xmlns:a16="http://schemas.microsoft.com/office/drawing/2014/main" id="{AE7A0E72-705C-D71F-7677-B86C74C83774}"/>
              </a:ext>
            </a:extLst>
          </p:cNvPr>
          <p:cNvCxnSpPr>
            <a:cxnSpLocks/>
          </p:cNvCxnSpPr>
          <p:nvPr/>
        </p:nvCxnSpPr>
        <p:spPr>
          <a:xfrm>
            <a:off x="4247880" y="1026407"/>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08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61365" y="382221"/>
            <a:ext cx="4080437" cy="5224724"/>
          </a:xfrm>
        </p:spPr>
        <p:txBody>
          <a:bodyPr anchor="ctr">
            <a:normAutofit/>
          </a:bodyPr>
          <a:lstStyle/>
          <a:p>
            <a:pPr algn="ctr"/>
            <a:r>
              <a:rPr lang="en-US" dirty="0"/>
              <a:t>Introduce Why </a:t>
            </a:r>
            <a:r>
              <a:rPr lang="en-US" dirty="0">
                <a:solidFill>
                  <a:srgbClr val="CC9900"/>
                </a:solidFill>
              </a:rPr>
              <a:t>Your Situation </a:t>
            </a:r>
            <a:r>
              <a:rPr lang="en-US" dirty="0"/>
              <a:t>Warrants a </a:t>
            </a:r>
            <a:r>
              <a:rPr lang="en-US" dirty="0">
                <a:solidFill>
                  <a:srgbClr val="CC9900"/>
                </a:solidFill>
              </a:rPr>
              <a:t>Deviation </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389835" y="1632323"/>
            <a:ext cx="5381694" cy="3370730"/>
          </a:xfrm>
        </p:spPr>
        <p:txBody>
          <a:bodyPr anchor="ctr">
            <a:normAutofit/>
          </a:bodyPr>
          <a:lstStyle/>
          <a:p>
            <a:endParaRPr lang="en-US" sz="2400" dirty="0"/>
          </a:p>
          <a:p>
            <a:endParaRPr lang="en-US" sz="2400" dirty="0"/>
          </a:p>
          <a:p>
            <a:endParaRPr lang="en-US" sz="2400" dirty="0"/>
          </a:p>
          <a:p>
            <a:r>
              <a:rPr lang="en-US" sz="2400" dirty="0"/>
              <a:t>The Flooding has submerged a power station, and knocked over 3 transformers in the nearby town </a:t>
            </a:r>
          </a:p>
          <a:p>
            <a:endParaRPr lang="en-US" sz="2400" dirty="0"/>
          </a:p>
          <a:p>
            <a:endParaRPr lang="en-US" sz="2400" dirty="0"/>
          </a:p>
          <a:p>
            <a:endParaRPr lang="en-US" sz="2400" dirty="0"/>
          </a:p>
          <a:p>
            <a:endParaRPr lang="en-US" sz="2400" dirty="0"/>
          </a:p>
          <a:p>
            <a:endParaRPr lang="en-US" dirty="0"/>
          </a:p>
        </p:txBody>
      </p:sp>
      <p:cxnSp>
        <p:nvCxnSpPr>
          <p:cNvPr id="4" name="Straight Connector 3">
            <a:extLst>
              <a:ext uri="{FF2B5EF4-FFF2-40B4-BE49-F238E27FC236}">
                <a16:creationId xmlns:a16="http://schemas.microsoft.com/office/drawing/2014/main" id="{B8FFA4AD-0191-0127-B4C1-E6EBA0E99B66}"/>
              </a:ext>
            </a:extLst>
          </p:cNvPr>
          <p:cNvCxnSpPr>
            <a:cxnSpLocks/>
          </p:cNvCxnSpPr>
          <p:nvPr/>
        </p:nvCxnSpPr>
        <p:spPr>
          <a:xfrm>
            <a:off x="4247880" y="892184"/>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16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61365" y="382221"/>
            <a:ext cx="4080437" cy="5224724"/>
          </a:xfrm>
        </p:spPr>
        <p:txBody>
          <a:bodyPr anchor="ctr">
            <a:normAutofit/>
          </a:bodyPr>
          <a:lstStyle/>
          <a:p>
            <a:pPr algn="ctr"/>
            <a:r>
              <a:rPr lang="en-US" dirty="0"/>
              <a:t>What is the </a:t>
            </a:r>
            <a:r>
              <a:rPr lang="en-US" dirty="0">
                <a:solidFill>
                  <a:srgbClr val="CC9900"/>
                </a:solidFill>
              </a:rPr>
              <a:t>Contract</a:t>
            </a:r>
            <a:r>
              <a:rPr lang="en-US" dirty="0">
                <a:solidFill>
                  <a:schemeClr val="accent1">
                    <a:lumMod val="60000"/>
                    <a:lumOff val="40000"/>
                  </a:schemeClr>
                </a:solidFill>
              </a:rPr>
              <a:t> </a:t>
            </a:r>
            <a:r>
              <a:rPr lang="en-US" dirty="0"/>
              <a:t>For?</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389835" y="1632323"/>
            <a:ext cx="5381694" cy="3370730"/>
          </a:xfrm>
        </p:spPr>
        <p:txBody>
          <a:bodyPr anchor="ctr">
            <a:normAutofit lnSpcReduction="10000"/>
          </a:bodyPr>
          <a:lstStyle/>
          <a:p>
            <a:endParaRPr lang="en-US" sz="2400" dirty="0"/>
          </a:p>
          <a:p>
            <a:endParaRPr lang="en-US" sz="2400" dirty="0"/>
          </a:p>
          <a:p>
            <a:endParaRPr lang="en-US" sz="2400" dirty="0"/>
          </a:p>
          <a:p>
            <a:r>
              <a:rPr lang="en-US" sz="2400" dirty="0"/>
              <a:t>We need to send an emergency crew out to clear these transformers, as this is a danger to the neighborhood that houses the power station.</a:t>
            </a:r>
          </a:p>
          <a:p>
            <a:endParaRPr lang="en-US" sz="2400" dirty="0"/>
          </a:p>
          <a:p>
            <a:endParaRPr lang="en-US" sz="2400" dirty="0"/>
          </a:p>
          <a:p>
            <a:endParaRPr lang="en-US" sz="2400" dirty="0"/>
          </a:p>
          <a:p>
            <a:endParaRPr lang="en-US" sz="2400" dirty="0"/>
          </a:p>
          <a:p>
            <a:endParaRPr lang="en-US" dirty="0"/>
          </a:p>
        </p:txBody>
      </p:sp>
      <p:cxnSp>
        <p:nvCxnSpPr>
          <p:cNvPr id="4" name="Straight Connector 3">
            <a:extLst>
              <a:ext uri="{FF2B5EF4-FFF2-40B4-BE49-F238E27FC236}">
                <a16:creationId xmlns:a16="http://schemas.microsoft.com/office/drawing/2014/main" id="{57C46695-4AA9-C4EA-F50A-41A7505A75D7}"/>
              </a:ext>
            </a:extLst>
          </p:cNvPr>
          <p:cNvCxnSpPr>
            <a:cxnSpLocks/>
          </p:cNvCxnSpPr>
          <p:nvPr/>
        </p:nvCxnSpPr>
        <p:spPr>
          <a:xfrm>
            <a:off x="4116683" y="825072"/>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32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161365" y="382221"/>
            <a:ext cx="4080437" cy="5224724"/>
          </a:xfrm>
        </p:spPr>
        <p:txBody>
          <a:bodyPr anchor="ctr">
            <a:normAutofit/>
          </a:bodyPr>
          <a:lstStyle/>
          <a:p>
            <a:pPr algn="ctr"/>
            <a:r>
              <a:rPr lang="en-US" dirty="0"/>
              <a:t>Is there a </a:t>
            </a:r>
            <a:r>
              <a:rPr lang="en-US" dirty="0">
                <a:solidFill>
                  <a:srgbClr val="CC9900"/>
                </a:solidFill>
              </a:rPr>
              <a:t>Timeline</a:t>
            </a:r>
            <a:r>
              <a:rPr lang="en-US" dirty="0"/>
              <a:t>?</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389835" y="1632323"/>
            <a:ext cx="5381694" cy="3370730"/>
          </a:xfrm>
        </p:spPr>
        <p:txBody>
          <a:bodyPr anchor="ctr">
            <a:normAutofit/>
          </a:bodyPr>
          <a:lstStyle/>
          <a:p>
            <a:endParaRPr lang="en-US" sz="2400" dirty="0"/>
          </a:p>
          <a:p>
            <a:endParaRPr lang="en-US" sz="2400" dirty="0"/>
          </a:p>
          <a:p>
            <a:endParaRPr lang="en-US" sz="2400" dirty="0"/>
          </a:p>
          <a:p>
            <a:r>
              <a:rPr lang="en-US" sz="2400" dirty="0"/>
              <a:t>If we do respond immediately/as soon as possible, the risk to public health and safety will greatly increase.</a:t>
            </a:r>
          </a:p>
          <a:p>
            <a:endParaRPr lang="en-US" sz="2400" dirty="0"/>
          </a:p>
          <a:p>
            <a:endParaRPr lang="en-US" sz="2400" dirty="0"/>
          </a:p>
          <a:p>
            <a:endParaRPr lang="en-US" sz="2400" dirty="0"/>
          </a:p>
          <a:p>
            <a:endParaRPr lang="en-US" sz="2400" dirty="0"/>
          </a:p>
          <a:p>
            <a:endParaRPr lang="en-US" dirty="0"/>
          </a:p>
        </p:txBody>
      </p:sp>
      <p:cxnSp>
        <p:nvCxnSpPr>
          <p:cNvPr id="4" name="Straight Connector 3">
            <a:extLst>
              <a:ext uri="{FF2B5EF4-FFF2-40B4-BE49-F238E27FC236}">
                <a16:creationId xmlns:a16="http://schemas.microsoft.com/office/drawing/2014/main" id="{6210E6CE-AA1B-BB5B-45D2-4BEDE71791D4}"/>
              </a:ext>
            </a:extLst>
          </p:cNvPr>
          <p:cNvCxnSpPr>
            <a:cxnSpLocks/>
          </p:cNvCxnSpPr>
          <p:nvPr/>
        </p:nvCxnSpPr>
        <p:spPr>
          <a:xfrm>
            <a:off x="3990849" y="690848"/>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25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605849"/>
            <a:ext cx="8502216" cy="1646302"/>
          </a:xfrm>
        </p:spPr>
        <p:txBody>
          <a:bodyPr>
            <a:normAutofit fontScale="90000"/>
          </a:bodyPr>
          <a:lstStyle/>
          <a:p>
            <a:pPr algn="ctr"/>
            <a:r>
              <a:rPr lang="en-US" dirty="0">
                <a:solidFill>
                  <a:schemeClr val="bg1"/>
                </a:solidFill>
              </a:rPr>
              <a:t>Submitting Deviations in </a:t>
            </a:r>
            <a:r>
              <a:rPr lang="en-US" dirty="0">
                <a:solidFill>
                  <a:schemeClr val="accent3">
                    <a:lumMod val="75000"/>
                  </a:schemeClr>
                </a:solidFill>
              </a:rPr>
              <a:t>E1</a:t>
            </a:r>
          </a:p>
        </p:txBody>
      </p:sp>
    </p:spTree>
    <p:extLst>
      <p:ext uri="{BB962C8B-B14F-4D97-AF65-F5344CB8AC3E}">
        <p14:creationId xmlns:p14="http://schemas.microsoft.com/office/powerpoint/2010/main" val="32919685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65FE5-4994-23CD-9D62-BBD70ECA4970}"/>
              </a:ext>
            </a:extLst>
          </p:cNvPr>
          <p:cNvSpPr>
            <a:spLocks noGrp="1"/>
          </p:cNvSpPr>
          <p:nvPr>
            <p:ph type="title"/>
          </p:nvPr>
        </p:nvSpPr>
        <p:spPr/>
        <p:txBody>
          <a:bodyPr/>
          <a:lstStyle/>
          <a:p>
            <a:pPr algn="ctr"/>
            <a:r>
              <a:rPr lang="en-US" dirty="0"/>
              <a:t>Steps to Submitting Deviation in E1: Commodities</a:t>
            </a:r>
          </a:p>
        </p:txBody>
      </p:sp>
      <p:graphicFrame>
        <p:nvGraphicFramePr>
          <p:cNvPr id="4" name="Content Placeholder 3">
            <a:extLst>
              <a:ext uri="{FF2B5EF4-FFF2-40B4-BE49-F238E27FC236}">
                <a16:creationId xmlns:a16="http://schemas.microsoft.com/office/drawing/2014/main" id="{E5CBDBE6-3DA8-B0C3-611B-4AC0A2920F4D}"/>
              </a:ext>
            </a:extLst>
          </p:cNvPr>
          <p:cNvGraphicFramePr>
            <a:graphicFrameLocks noGrp="1"/>
          </p:cNvGraphicFramePr>
          <p:nvPr>
            <p:ph idx="1"/>
            <p:extLst>
              <p:ext uri="{D42A27DB-BD31-4B8C-83A1-F6EECF244321}">
                <p14:modId xmlns:p14="http://schemas.microsoft.com/office/powerpoint/2010/main" val="3049817542"/>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55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19A0D4F-7898-4E4D-939B-F8D2602FB75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F8552B8-43B1-48FA-BD2A-79CB4689F5C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32B9D7AA-E46C-45E4-879A-4E14D359DD5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E8E66664-33D6-4765-AFA9-C772765BF67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E469C37-FA6C-4C94-879F-1F6F1A9F78F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6D784ED-9EA3-48E9-B5C2-EF902AE9712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0F09FD6C-0EDF-478D-AC45-A7019DD9ACE7}"/>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305E2F1D-4DAE-4A0E-B675-7E090E826C11}"/>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C3F96EEC-321F-4BAC-ABB7-B95FACE948D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758EAE9F-742E-495A-AAA1-8013FEBD4BB9}"/>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DF8C01DF-8D83-4518-810F-01D1CEA61FD4}"/>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09E24ABC-D41E-4908-88EE-F6A55671D545}"/>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1D46290C-193D-45D4-8FA7-A80896C72F6C}"/>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2392ABEC-4122-44ED-AA09-16727D964293}"/>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468F6815-7EF8-4FB9-A937-46A35DF07ACE}"/>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66DE8CB8-4313-4A3D-B2BB-2697CCADCAD0}"/>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984484B2-96F9-42EF-A9C4-FC8150573D2C}"/>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graphicEl>
                                              <a:dgm id="{59817B47-DDA4-45B3-9A40-7B71F255F5EC}"/>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graphicEl>
                                              <a:dgm id="{5F2DF0B6-8022-4ECF-8041-4B120675B129}"/>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
                                            <p:graphicEl>
                                              <a:dgm id="{405C7F15-79A0-46B1-ADCE-A43FB80E3D8F}"/>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
                                            <p:graphicEl>
                                              <a:dgm id="{43D3112B-8738-46B9-A7F1-353F3A7E0271}"/>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graphicEl>
                                              <a:dgm id="{D51E1ABA-EB8F-4A03-BFDE-8861D0F4E298}"/>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A1887AC8-D76D-41FD-8686-3E42D491FC47}"/>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graphicEl>
                                              <a:dgm id="{604FB659-BF5B-4EAC-894D-C046A2EF11B2}"/>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
                                            <p:graphicEl>
                                              <a:dgm id="{EA51787E-78C0-4948-91D3-58D0B4BF0F1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65FE5-4994-23CD-9D62-BBD70ECA4970}"/>
              </a:ext>
            </a:extLst>
          </p:cNvPr>
          <p:cNvSpPr>
            <a:spLocks noGrp="1"/>
          </p:cNvSpPr>
          <p:nvPr>
            <p:ph type="title"/>
          </p:nvPr>
        </p:nvSpPr>
        <p:spPr/>
        <p:txBody>
          <a:bodyPr/>
          <a:lstStyle/>
          <a:p>
            <a:pPr algn="ctr"/>
            <a:r>
              <a:rPr lang="en-US" dirty="0"/>
              <a:t>Steps to Submitting Deviation in E1: Commodities (Cont.)</a:t>
            </a:r>
          </a:p>
        </p:txBody>
      </p:sp>
      <p:graphicFrame>
        <p:nvGraphicFramePr>
          <p:cNvPr id="4" name="Content Placeholder 3">
            <a:extLst>
              <a:ext uri="{FF2B5EF4-FFF2-40B4-BE49-F238E27FC236}">
                <a16:creationId xmlns:a16="http://schemas.microsoft.com/office/drawing/2014/main" id="{E5CBDBE6-3DA8-B0C3-611B-4AC0A2920F4D}"/>
              </a:ext>
            </a:extLst>
          </p:cNvPr>
          <p:cNvGraphicFramePr>
            <a:graphicFrameLocks noGrp="1"/>
          </p:cNvGraphicFramePr>
          <p:nvPr>
            <p:ph idx="1"/>
            <p:extLst>
              <p:ext uri="{D42A27DB-BD31-4B8C-83A1-F6EECF244321}">
                <p14:modId xmlns:p14="http://schemas.microsoft.com/office/powerpoint/2010/main" val="3792385788"/>
              </p:ext>
            </p:extLst>
          </p:nvPr>
        </p:nvGraphicFramePr>
        <p:xfrm>
          <a:off x="581838" y="1839951"/>
          <a:ext cx="1063628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Graphical user interface, application&#10;&#10;Description automatically generated">
            <a:extLst>
              <a:ext uri="{FF2B5EF4-FFF2-40B4-BE49-F238E27FC236}">
                <a16:creationId xmlns:a16="http://schemas.microsoft.com/office/drawing/2014/main" id="{896D8E96-A744-0B5E-8BDD-49F49A584D3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1838" y="3769959"/>
            <a:ext cx="2717340" cy="2569959"/>
          </a:xfrm>
          <a:prstGeom prst="rect">
            <a:avLst/>
          </a:prstGeom>
        </p:spPr>
      </p:pic>
    </p:spTree>
    <p:extLst>
      <p:ext uri="{BB962C8B-B14F-4D97-AF65-F5344CB8AC3E}">
        <p14:creationId xmlns:p14="http://schemas.microsoft.com/office/powerpoint/2010/main" val="202789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19A0D4F-7898-4E4D-939B-F8D2602FB750}"/>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5F8552B8-43B1-48FA-BD2A-79CB4689F5C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32B9D7AA-E46C-45E4-879A-4E14D359DD5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E8E66664-33D6-4765-AFA9-C772765BF67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AE469C37-FA6C-4C94-879F-1F6F1A9F78F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F9E113BD-8C1F-4FC7-AE71-82AA0D8589C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B9865758-F1AD-42C7-8E33-C926814810D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AD65B0A6-4ED2-4615-8BA2-BEE3EABF411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5D160FB9-E286-40C0-AB90-6911D4E0028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2086575" y="4408714"/>
            <a:ext cx="8502216" cy="1646302"/>
          </a:xfrm>
        </p:spPr>
        <p:txBody>
          <a:bodyPr>
            <a:normAutofit fontScale="90000"/>
          </a:bodyPr>
          <a:lstStyle/>
          <a:p>
            <a:pPr algn="ctr"/>
            <a:r>
              <a:rPr lang="en-US" dirty="0">
                <a:solidFill>
                  <a:schemeClr val="bg1"/>
                </a:solidFill>
              </a:rPr>
              <a:t>Now We Know What a</a:t>
            </a:r>
            <a:r>
              <a:rPr lang="en-US" dirty="0"/>
              <a:t> </a:t>
            </a:r>
            <a:r>
              <a:rPr lang="en-US" dirty="0">
                <a:solidFill>
                  <a:schemeClr val="accent3">
                    <a:lumMod val="75000"/>
                  </a:schemeClr>
                </a:solidFill>
              </a:rPr>
              <a:t>Good</a:t>
            </a:r>
            <a:r>
              <a:rPr lang="en-US" dirty="0">
                <a:solidFill>
                  <a:schemeClr val="bg1"/>
                </a:solidFill>
              </a:rPr>
              <a:t>/</a:t>
            </a:r>
            <a:r>
              <a:rPr lang="en-US" dirty="0">
                <a:solidFill>
                  <a:schemeClr val="accent2">
                    <a:lumMod val="75000"/>
                  </a:schemeClr>
                </a:solidFill>
              </a:rPr>
              <a:t>Service</a:t>
            </a:r>
            <a:r>
              <a:rPr lang="en-US" dirty="0"/>
              <a:t> </a:t>
            </a:r>
            <a:r>
              <a:rPr lang="en-US" dirty="0">
                <a:solidFill>
                  <a:schemeClr val="bg1"/>
                </a:solidFill>
              </a:rPr>
              <a:t>is,</a:t>
            </a:r>
            <a:r>
              <a:rPr lang="en-US" dirty="0"/>
              <a:t> </a:t>
            </a:r>
            <a:br>
              <a:rPr lang="en-US" dirty="0"/>
            </a:br>
            <a:br>
              <a:rPr lang="en-US" dirty="0"/>
            </a:br>
            <a:r>
              <a:rPr lang="en-US" dirty="0">
                <a:solidFill>
                  <a:schemeClr val="bg1"/>
                </a:solidFill>
              </a:rPr>
              <a:t>We must Understand the Process for Procuring </a:t>
            </a:r>
          </a:p>
        </p:txBody>
      </p:sp>
    </p:spTree>
    <p:extLst>
      <p:ext uri="{BB962C8B-B14F-4D97-AF65-F5344CB8AC3E}">
        <p14:creationId xmlns:p14="http://schemas.microsoft.com/office/powerpoint/2010/main" val="12610405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65FE5-4994-23CD-9D62-BBD70ECA4970}"/>
              </a:ext>
            </a:extLst>
          </p:cNvPr>
          <p:cNvSpPr>
            <a:spLocks noGrp="1"/>
          </p:cNvSpPr>
          <p:nvPr>
            <p:ph type="title"/>
          </p:nvPr>
        </p:nvSpPr>
        <p:spPr/>
        <p:txBody>
          <a:bodyPr/>
          <a:lstStyle/>
          <a:p>
            <a:pPr algn="ctr"/>
            <a:r>
              <a:rPr lang="en-US" dirty="0"/>
              <a:t>Steps to Submitting Deviation in E1: Services</a:t>
            </a:r>
          </a:p>
        </p:txBody>
      </p:sp>
      <p:graphicFrame>
        <p:nvGraphicFramePr>
          <p:cNvPr id="4" name="Content Placeholder 3">
            <a:extLst>
              <a:ext uri="{FF2B5EF4-FFF2-40B4-BE49-F238E27FC236}">
                <a16:creationId xmlns:a16="http://schemas.microsoft.com/office/drawing/2014/main" id="{E5CBDBE6-3DA8-B0C3-611B-4AC0A2920F4D}"/>
              </a:ext>
            </a:extLst>
          </p:cNvPr>
          <p:cNvGraphicFramePr>
            <a:graphicFrameLocks noGrp="1"/>
          </p:cNvGraphicFramePr>
          <p:nvPr>
            <p:ph idx="1"/>
            <p:extLst>
              <p:ext uri="{D42A27DB-BD31-4B8C-83A1-F6EECF244321}">
                <p14:modId xmlns:p14="http://schemas.microsoft.com/office/powerpoint/2010/main" val="4153545609"/>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261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19A0D4F-7898-4E4D-939B-F8D2602FB75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F8552B8-43B1-48FA-BD2A-79CB4689F5C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32B9D7AA-E46C-45E4-879A-4E14D359DD5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E8E66664-33D6-4765-AFA9-C772765BF67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E469C37-FA6C-4C94-879F-1F6F1A9F78F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6D784ED-9EA3-48E9-B5C2-EF902AE9712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C3F96EEC-321F-4BAC-ABB7-B95FACE948D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758EAE9F-742E-495A-AAA1-8013FEBD4BB9}"/>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DF8C01DF-8D83-4518-810F-01D1CEA61FD4}"/>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09E24ABC-D41E-4908-88EE-F6A55671D545}"/>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1D46290C-193D-45D4-8FA7-A80896C72F6C}"/>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2392ABEC-4122-44ED-AA09-16727D964293}"/>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468F6815-7EF8-4FB9-A937-46A35DF07ACE}"/>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66DE8CB8-4313-4A3D-B2BB-2697CCADCAD0}"/>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984484B2-96F9-42EF-A9C4-FC8150573D2C}"/>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59817B47-DDA4-45B3-9A40-7B71F255F5EC}"/>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5F2DF0B6-8022-4ECF-8041-4B120675B129}"/>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graphicEl>
                                              <a:dgm id="{405C7F15-79A0-46B1-ADCE-A43FB80E3D8F}"/>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graphicEl>
                                              <a:dgm id="{43D3112B-8738-46B9-A7F1-353F3A7E0271}"/>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
                                            <p:graphicEl>
                                              <a:dgm id="{D51E1ABA-EB8F-4A03-BFDE-8861D0F4E298}"/>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
                                            <p:graphicEl>
                                              <a:dgm id="{A1887AC8-D76D-41FD-8686-3E42D491FC47}"/>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graphicEl>
                                              <a:dgm id="{604FB659-BF5B-4EAC-894D-C046A2EF11B2}"/>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EA51787E-78C0-4948-91D3-58D0B4BF0F1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65FE5-4994-23CD-9D62-BBD70ECA4970}"/>
              </a:ext>
            </a:extLst>
          </p:cNvPr>
          <p:cNvSpPr>
            <a:spLocks noGrp="1"/>
          </p:cNvSpPr>
          <p:nvPr>
            <p:ph type="title"/>
          </p:nvPr>
        </p:nvSpPr>
        <p:spPr/>
        <p:txBody>
          <a:bodyPr/>
          <a:lstStyle/>
          <a:p>
            <a:pPr algn="ctr"/>
            <a:r>
              <a:rPr lang="en-US" dirty="0"/>
              <a:t>Steps to Submitting Deviation in E1: </a:t>
            </a:r>
            <a:br>
              <a:rPr lang="en-US" dirty="0"/>
            </a:br>
            <a:r>
              <a:rPr lang="en-US" dirty="0"/>
              <a:t>Services (Cont.)</a:t>
            </a:r>
          </a:p>
        </p:txBody>
      </p:sp>
      <p:graphicFrame>
        <p:nvGraphicFramePr>
          <p:cNvPr id="4" name="Content Placeholder 3">
            <a:extLst>
              <a:ext uri="{FF2B5EF4-FFF2-40B4-BE49-F238E27FC236}">
                <a16:creationId xmlns:a16="http://schemas.microsoft.com/office/drawing/2014/main" id="{E5CBDBE6-3DA8-B0C3-611B-4AC0A2920F4D}"/>
              </a:ext>
            </a:extLst>
          </p:cNvPr>
          <p:cNvGraphicFramePr>
            <a:graphicFrameLocks noGrp="1"/>
          </p:cNvGraphicFramePr>
          <p:nvPr>
            <p:ph idx="1"/>
            <p:extLst>
              <p:ext uri="{D42A27DB-BD31-4B8C-83A1-F6EECF244321}">
                <p14:modId xmlns:p14="http://schemas.microsoft.com/office/powerpoint/2010/main" val="3745681481"/>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925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219A0D4F-7898-4E4D-939B-F8D2602FB75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F8552B8-43B1-48FA-BD2A-79CB4689F5C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32B9D7AA-E46C-45E4-879A-4E14D359DD5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E8E66664-33D6-4765-AFA9-C772765BF67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E469C37-FA6C-4C94-879F-1F6F1A9F78F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F9E113BD-8C1F-4FC7-AE71-82AA0D8589C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B9865758-F1AD-42C7-8E33-C926814810D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AD65B0A6-4ED2-4615-8BA2-BEE3EABF411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5D160FB9-E286-40C0-AB90-6911D4E0028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20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003643-E880-6A0B-63C3-BA1465B96FD1}"/>
              </a:ext>
            </a:extLst>
          </p:cNvPr>
          <p:cNvSpPr>
            <a:spLocks noGrp="1"/>
          </p:cNvSpPr>
          <p:nvPr>
            <p:ph type="title"/>
          </p:nvPr>
        </p:nvSpPr>
        <p:spPr>
          <a:xfrm>
            <a:off x="1261871" y="365760"/>
            <a:ext cx="9858383" cy="1325562"/>
          </a:xfrm>
        </p:spPr>
        <p:txBody>
          <a:bodyPr>
            <a:normAutofit/>
          </a:bodyPr>
          <a:lstStyle/>
          <a:p>
            <a:pPr algn="ctr"/>
            <a:r>
              <a:rPr lang="en-US" dirty="0"/>
              <a:t>Header Attachments for E1</a:t>
            </a:r>
          </a:p>
        </p:txBody>
      </p:sp>
      <p:sp>
        <p:nvSpPr>
          <p:cNvPr id="11" name="Rectangle 10">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3724"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B2747B4C-50F5-7936-3A84-BEB675BFF95E}"/>
              </a:ext>
            </a:extLst>
          </p:cNvPr>
          <p:cNvGraphicFramePr>
            <a:graphicFrameLocks noGrp="1"/>
          </p:cNvGraphicFramePr>
          <p:nvPr>
            <p:ph idx="1"/>
            <p:extLst>
              <p:ext uri="{D42A27DB-BD31-4B8C-83A1-F6EECF244321}">
                <p14:modId xmlns:p14="http://schemas.microsoft.com/office/powerpoint/2010/main" val="211617298"/>
              </p:ext>
            </p:extLst>
          </p:nvPr>
        </p:nvGraphicFramePr>
        <p:xfrm>
          <a:off x="1262063" y="1691322"/>
          <a:ext cx="9858191" cy="4948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061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CA5DBCAE-C346-46C5-B325-6346DCF0236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D3E1D60C-7762-4452-A504-95ABD474D43E}"/>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4C908E96-C003-4FA4-B4B2-C42C5BDBCE4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32282CAB-B601-48EA-8195-D835565864CD}"/>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B77BC30F-5AA3-4472-AF75-D43FE35D2D50}"/>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EED3750A-DA03-4C0C-9E8F-7B41400B3842}"/>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0F439D79-4D40-46C1-8D43-D88C6CF4805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4FD4B739-F3AC-450D-A1BF-8DED7FC795F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AB8273F0-D9C8-4C1A-9B88-B82AD069FFE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7EAED75A-DF76-4F96-A0F9-34AA97E6AAA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CC565959-8BD0-4B0A-8D9D-F53F3AD1D7D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graphicEl>
                                              <a:dgm id="{8BB4DBA3-0126-46FC-9688-015B909BC2EF}"/>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graphicEl>
                                              <a:dgm id="{4A85E94A-F839-4251-899F-9848B7DFC16A}"/>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9C8BC140-C8F7-4790-961B-E3523D21427F}"/>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D1599227-CEBA-423B-91CC-4B02FBAEE00F}"/>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3BA5DB43-E0BB-450E-BBE9-74A0EC896779}"/>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graphicEl>
                                              <a:dgm id="{280915A5-8ECC-42EE-8A3E-679948464AE2}"/>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graphicEl>
                                              <a:dgm id="{58DBD9BC-BFEC-400C-AA04-29A2854324FC}"/>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
                                            <p:graphicEl>
                                              <a:dgm id="{6D300237-D932-4C09-AC6E-BFDED188A80F}"/>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graphicEl>
                                              <a:dgm id="{C45DB2DF-76C7-4DC1-AB95-ABF88482FD9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A22C-7E5F-47D2-86BF-449B14669747}"/>
              </a:ext>
            </a:extLst>
          </p:cNvPr>
          <p:cNvSpPr>
            <a:spLocks noGrp="1"/>
          </p:cNvSpPr>
          <p:nvPr>
            <p:ph type="title"/>
          </p:nvPr>
        </p:nvSpPr>
        <p:spPr>
          <a:xfrm>
            <a:off x="1261872" y="365760"/>
            <a:ext cx="9692640" cy="1325562"/>
          </a:xfrm>
        </p:spPr>
        <p:txBody>
          <a:bodyPr>
            <a:normAutofit/>
          </a:bodyPr>
          <a:lstStyle/>
          <a:p>
            <a:pPr algn="ctr"/>
            <a:r>
              <a:rPr lang="en-US" dirty="0"/>
              <a:t>Submitting for Emergencies</a:t>
            </a:r>
          </a:p>
        </p:txBody>
      </p:sp>
      <p:graphicFrame>
        <p:nvGraphicFramePr>
          <p:cNvPr id="5" name="Content Placeholder 2">
            <a:extLst>
              <a:ext uri="{FF2B5EF4-FFF2-40B4-BE49-F238E27FC236}">
                <a16:creationId xmlns:a16="http://schemas.microsoft.com/office/drawing/2014/main" id="{F621261F-E5A4-09AA-6E1D-FC79D616B829}"/>
              </a:ext>
            </a:extLst>
          </p:cNvPr>
          <p:cNvGraphicFramePr>
            <a:graphicFrameLocks noGrp="1"/>
          </p:cNvGraphicFramePr>
          <p:nvPr>
            <p:ph idx="1"/>
            <p:extLst>
              <p:ext uri="{D42A27DB-BD31-4B8C-83A1-F6EECF244321}">
                <p14:modId xmlns:p14="http://schemas.microsoft.com/office/powerpoint/2010/main" val="4251758364"/>
              </p:ext>
            </p:extLst>
          </p:nvPr>
        </p:nvGraphicFramePr>
        <p:xfrm>
          <a:off x="1262063" y="2013055"/>
          <a:ext cx="8785735" cy="4201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087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3642B37A-35E6-4226-A148-C24C682D0B9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F2894F9C-919C-4280-A836-0990A36A112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CD40C7DF-66B0-4D0E-AD0D-CFB862CBB4F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89013815-4C42-4AB4-AD77-39EFEE0BF7A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146782F9-E362-4563-96CC-6DEEA45FA72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D8A1BE51-59B7-40BD-9F9D-AC9C94685E4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C4B13F4E-98F1-4833-BC47-F416813C30E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605849"/>
            <a:ext cx="8502216" cy="1646302"/>
          </a:xfrm>
        </p:spPr>
        <p:txBody>
          <a:bodyPr/>
          <a:lstStyle/>
          <a:p>
            <a:pPr algn="ctr"/>
            <a:r>
              <a:rPr lang="en-US" dirty="0">
                <a:solidFill>
                  <a:schemeClr val="bg1"/>
                </a:solidFill>
              </a:rPr>
              <a:t>Let’s Recap</a:t>
            </a:r>
          </a:p>
        </p:txBody>
      </p:sp>
    </p:spTree>
    <p:extLst>
      <p:ext uri="{BB962C8B-B14F-4D97-AF65-F5344CB8AC3E}">
        <p14:creationId xmlns:p14="http://schemas.microsoft.com/office/powerpoint/2010/main" val="28235656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56FE-419E-F3FA-196C-5F25B097031D}"/>
              </a:ext>
            </a:extLst>
          </p:cNvPr>
          <p:cNvSpPr>
            <a:spLocks noGrp="1"/>
          </p:cNvSpPr>
          <p:nvPr>
            <p:ph type="title" idx="4294967295"/>
          </p:nvPr>
        </p:nvSpPr>
        <p:spPr>
          <a:xfrm>
            <a:off x="279433" y="1382711"/>
            <a:ext cx="3548063" cy="4092575"/>
          </a:xfrm>
        </p:spPr>
        <p:txBody>
          <a:bodyPr anchor="ctr">
            <a:normAutofit/>
          </a:bodyPr>
          <a:lstStyle/>
          <a:p>
            <a:pPr algn="ctr"/>
            <a:r>
              <a:rPr lang="en-US" sz="4400" dirty="0">
                <a:solidFill>
                  <a:schemeClr val="accent3">
                    <a:lumMod val="75000"/>
                  </a:schemeClr>
                </a:solidFill>
              </a:rPr>
              <a:t>Deviations: </a:t>
            </a:r>
            <a:r>
              <a:rPr lang="en-US" sz="4400" dirty="0"/>
              <a:t>What We Went Over</a:t>
            </a:r>
          </a:p>
        </p:txBody>
      </p:sp>
      <p:graphicFrame>
        <p:nvGraphicFramePr>
          <p:cNvPr id="27" name="Content Placeholder 2">
            <a:extLst>
              <a:ext uri="{FF2B5EF4-FFF2-40B4-BE49-F238E27FC236}">
                <a16:creationId xmlns:a16="http://schemas.microsoft.com/office/drawing/2014/main" id="{4E35DAF1-4888-8752-235D-8375FF2B7CC2}"/>
              </a:ext>
            </a:extLst>
          </p:cNvPr>
          <p:cNvGraphicFramePr>
            <a:graphicFrameLocks noGrp="1"/>
          </p:cNvGraphicFramePr>
          <p:nvPr>
            <p:ph idx="4294967295"/>
            <p:extLst>
              <p:ext uri="{D42A27DB-BD31-4B8C-83A1-F6EECF244321}">
                <p14:modId xmlns:p14="http://schemas.microsoft.com/office/powerpoint/2010/main" val="1032864053"/>
              </p:ext>
            </p:extLst>
          </p:nvPr>
        </p:nvGraphicFramePr>
        <p:xfrm>
          <a:off x="4554505" y="1229518"/>
          <a:ext cx="6191250" cy="4398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FACADE43-263F-BDE6-965F-FA8078E55C7E}"/>
              </a:ext>
            </a:extLst>
          </p:cNvPr>
          <p:cNvCxnSpPr/>
          <p:nvPr/>
        </p:nvCxnSpPr>
        <p:spPr>
          <a:xfrm>
            <a:off x="4191000" y="613567"/>
            <a:ext cx="0" cy="51720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113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graphicEl>
                                              <a:dgm id="{619942BD-D136-42F9-83DD-10FD0F69A49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graphicEl>
                                              <a:dgm id="{958218D6-4D0E-4FE4-9A8A-DCFE705F169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graphicEl>
                                              <a:dgm id="{C3C9BBEF-FE74-406F-83E2-61F9920A8A3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graphicEl>
                                              <a:dgm id="{4D8451D2-0082-41B9-97D4-1E222DB3297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graphicEl>
                                              <a:dgm id="{7887A157-A67D-45B0-BBF7-79EE0FABACB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graphicEl>
                                              <a:dgm id="{2C0A6185-96B3-4C2C-9B56-B16C83BDB30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graphicEl>
                                              <a:dgm id="{C9A96060-7359-47CC-96B9-0B50FC95450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7" grpId="0" uiExpand="1">
        <p:bldSub>
          <a:bldDgm bld="one"/>
        </p:bldSub>
      </p:bldGraphic>
    </p:bld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3429000"/>
            <a:ext cx="8502216" cy="1646302"/>
          </a:xfrm>
        </p:spPr>
        <p:txBody>
          <a:bodyPr>
            <a:normAutofit fontScale="90000"/>
          </a:bodyPr>
          <a:lstStyle/>
          <a:p>
            <a:pPr algn="ctr"/>
            <a:r>
              <a:rPr lang="en-US" dirty="0">
                <a:solidFill>
                  <a:schemeClr val="bg1"/>
                </a:solidFill>
              </a:rPr>
              <a:t>Do You Have Questions About </a:t>
            </a:r>
            <a:r>
              <a:rPr lang="en-US" dirty="0">
                <a:solidFill>
                  <a:schemeClr val="accent3">
                    <a:lumMod val="75000"/>
                  </a:schemeClr>
                </a:solidFill>
              </a:rPr>
              <a:t>Deviations</a:t>
            </a:r>
            <a:r>
              <a:rPr lang="en-US" dirty="0">
                <a:solidFill>
                  <a:schemeClr val="bg1"/>
                </a:solidFill>
              </a:rPr>
              <a:t>?</a:t>
            </a:r>
          </a:p>
        </p:txBody>
      </p:sp>
    </p:spTree>
    <p:extLst>
      <p:ext uri="{BB962C8B-B14F-4D97-AF65-F5344CB8AC3E}">
        <p14:creationId xmlns:p14="http://schemas.microsoft.com/office/powerpoint/2010/main" val="14325855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844892" y="2605849"/>
            <a:ext cx="8502216" cy="1646302"/>
          </a:xfrm>
        </p:spPr>
        <p:txBody>
          <a:bodyPr>
            <a:normAutofit fontScale="90000"/>
          </a:bodyPr>
          <a:lstStyle/>
          <a:p>
            <a:pPr algn="ctr"/>
            <a:r>
              <a:rPr lang="en-US" dirty="0">
                <a:solidFill>
                  <a:schemeClr val="bg1"/>
                </a:solidFill>
              </a:rPr>
              <a:t>Deviations Resources</a:t>
            </a:r>
          </a:p>
        </p:txBody>
      </p:sp>
    </p:spTree>
    <p:extLst>
      <p:ext uri="{BB962C8B-B14F-4D97-AF65-F5344CB8AC3E}">
        <p14:creationId xmlns:p14="http://schemas.microsoft.com/office/powerpoint/2010/main" val="8395990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2A98-87E2-5877-42F3-EB57D8CA373D}"/>
              </a:ext>
            </a:extLst>
          </p:cNvPr>
          <p:cNvSpPr>
            <a:spLocks noGrp="1"/>
          </p:cNvSpPr>
          <p:nvPr>
            <p:ph type="title"/>
          </p:nvPr>
        </p:nvSpPr>
        <p:spPr>
          <a:xfrm>
            <a:off x="799754" y="807158"/>
            <a:ext cx="4010828" cy="5224724"/>
          </a:xfrm>
        </p:spPr>
        <p:txBody>
          <a:bodyPr anchor="ctr">
            <a:normAutofit/>
          </a:bodyPr>
          <a:lstStyle/>
          <a:p>
            <a:r>
              <a:rPr lang="en-US" dirty="0">
                <a:solidFill>
                  <a:schemeClr val="accent3">
                    <a:lumMod val="75000"/>
                  </a:schemeClr>
                </a:solidFill>
              </a:rPr>
              <a:t>Deviations</a:t>
            </a:r>
            <a:r>
              <a:rPr lang="en-US" u="sng" dirty="0">
                <a:solidFill>
                  <a:schemeClr val="accent3">
                    <a:lumMod val="60000"/>
                    <a:lumOff val="40000"/>
                  </a:schemeClr>
                </a:solidFill>
              </a:rPr>
              <a:t> </a:t>
            </a:r>
            <a:r>
              <a:rPr lang="en-US" dirty="0"/>
              <a:t>Resources</a:t>
            </a:r>
          </a:p>
        </p:txBody>
      </p:sp>
      <p:sp>
        <p:nvSpPr>
          <p:cNvPr id="3" name="Content Placeholder 2">
            <a:extLst>
              <a:ext uri="{FF2B5EF4-FFF2-40B4-BE49-F238E27FC236}">
                <a16:creationId xmlns:a16="http://schemas.microsoft.com/office/drawing/2014/main" id="{AC0771D1-A2B7-BF69-F560-0B6998029C64}"/>
              </a:ext>
            </a:extLst>
          </p:cNvPr>
          <p:cNvSpPr>
            <a:spLocks noGrp="1"/>
          </p:cNvSpPr>
          <p:nvPr>
            <p:ph idx="1"/>
          </p:nvPr>
        </p:nvSpPr>
        <p:spPr>
          <a:xfrm>
            <a:off x="4654294" y="816638"/>
            <a:ext cx="5137405" cy="5224724"/>
          </a:xfrm>
        </p:spPr>
        <p:txBody>
          <a:bodyPr anchor="ctr">
            <a:normAutofit/>
          </a:bodyPr>
          <a:lstStyle/>
          <a:p>
            <a:r>
              <a:rPr lang="en-US" sz="2000" dirty="0">
                <a:solidFill>
                  <a:schemeClr val="tx1"/>
                </a:solidFill>
                <a:hlinkClick r:id="rId2">
                  <a:extLst>
                    <a:ext uri="{A12FA001-AC4F-418D-AE19-62706E023703}">
                      <ahyp:hlinkClr xmlns:ahyp="http://schemas.microsoft.com/office/drawing/2018/hyperlinkcolor" val="tx"/>
                    </a:ext>
                  </a:extLst>
                </a:hlinkClick>
              </a:rPr>
              <a:t>DAS Procurement Manual</a:t>
            </a:r>
            <a:endParaRPr lang="en-US" sz="2000" dirty="0">
              <a:solidFill>
                <a:schemeClr val="tx1"/>
              </a:solidFill>
            </a:endParaRPr>
          </a:p>
          <a:p>
            <a:r>
              <a:rPr lang="en-US" sz="2000" dirty="0">
                <a:solidFill>
                  <a:schemeClr val="tx1"/>
                </a:solidFill>
                <a:hlinkClick r:id="rId3">
                  <a:extLst>
                    <a:ext uri="{A12FA001-AC4F-418D-AE19-62706E023703}">
                      <ahyp:hlinkClr xmlns:ahyp="http://schemas.microsoft.com/office/drawing/2018/hyperlinkcolor" val="tx"/>
                    </a:ext>
                  </a:extLst>
                </a:hlinkClick>
              </a:rPr>
              <a:t>DAS/SPB Policies, Manuals, Reports</a:t>
            </a:r>
            <a:endParaRPr lang="en-US" sz="1800" dirty="0">
              <a:solidFill>
                <a:schemeClr val="tx1"/>
              </a:solidFill>
            </a:endParaRPr>
          </a:p>
          <a:p>
            <a:r>
              <a:rPr lang="en-US" sz="2000" dirty="0">
                <a:solidFill>
                  <a:schemeClr val="tx1"/>
                </a:solidFill>
                <a:hlinkClick r:id="rId4">
                  <a:extLst>
                    <a:ext uri="{A12FA001-AC4F-418D-AE19-62706E023703}">
                      <ahyp:hlinkClr xmlns:ahyp="http://schemas.microsoft.com/office/drawing/2018/hyperlinkcolor" val="tx"/>
                    </a:ext>
                  </a:extLst>
                </a:hlinkClick>
              </a:rPr>
              <a:t>Nebraska State Statute Chapter 73</a:t>
            </a:r>
            <a:endParaRPr lang="en-US" sz="2000" dirty="0">
              <a:solidFill>
                <a:schemeClr val="tx1"/>
              </a:solidFill>
            </a:endParaRPr>
          </a:p>
          <a:p>
            <a:r>
              <a:rPr lang="en-US" sz="2000" dirty="0">
                <a:solidFill>
                  <a:schemeClr val="tx1"/>
                </a:solidFill>
                <a:hlinkClick r:id="rId5">
                  <a:extLst>
                    <a:ext uri="{A12FA001-AC4F-418D-AE19-62706E023703}">
                      <ahyp:hlinkClr xmlns:ahyp="http://schemas.microsoft.com/office/drawing/2018/hyperlinkcolor" val="tx"/>
                    </a:ext>
                  </a:extLst>
                </a:hlinkClick>
              </a:rPr>
              <a:t>Nebraska State Statute Chapter 81</a:t>
            </a:r>
            <a:endParaRPr lang="en-US" sz="2000" dirty="0">
              <a:solidFill>
                <a:schemeClr val="tx1"/>
              </a:solidFill>
            </a:endParaRPr>
          </a:p>
          <a:p>
            <a:r>
              <a:rPr lang="en-US" sz="2000" dirty="0">
                <a:solidFill>
                  <a:schemeClr val="tx1"/>
                </a:solidFill>
                <a:hlinkClick r:id="rId6">
                  <a:extLst>
                    <a:ext uri="{A12FA001-AC4F-418D-AE19-62706E023703}">
                      <ahyp:hlinkClr xmlns:ahyp="http://schemas.microsoft.com/office/drawing/2018/hyperlinkcolor" val="tx"/>
                    </a:ext>
                  </a:extLst>
                </a:hlinkClick>
              </a:rPr>
              <a:t>Unrestricted Market Purchase Authority Document (FY 2023/24) </a:t>
            </a:r>
            <a:endParaRPr lang="en-US" sz="2000" dirty="0">
              <a:solidFill>
                <a:schemeClr val="tx1"/>
              </a:solidFill>
            </a:endParaRPr>
          </a:p>
          <a:p>
            <a:r>
              <a:rPr lang="en-US" sz="2000" dirty="0">
                <a:solidFill>
                  <a:schemeClr val="tx1"/>
                </a:solidFill>
                <a:hlinkClick r:id="rId7">
                  <a:extLst>
                    <a:ext uri="{A12FA001-AC4F-418D-AE19-62706E023703}">
                      <ahyp:hlinkClr xmlns:ahyp="http://schemas.microsoft.com/office/drawing/2018/hyperlinkcolor" val="tx"/>
                    </a:ext>
                  </a:extLst>
                </a:hlinkClick>
              </a:rPr>
              <a:t>08 Deviation Request Guide </a:t>
            </a:r>
            <a:endParaRPr lang="en-US" sz="2000" dirty="0">
              <a:solidFill>
                <a:schemeClr val="tx1"/>
              </a:solidFill>
            </a:endParaRPr>
          </a:p>
          <a:p>
            <a:r>
              <a:rPr lang="en-US" sz="2000" dirty="0"/>
              <a:t>SPB Front Desk</a:t>
            </a:r>
          </a:p>
          <a:p>
            <a:pPr lvl="1"/>
            <a:r>
              <a:rPr lang="en-US" b="1" dirty="0"/>
              <a:t>402-471-6500</a:t>
            </a:r>
          </a:p>
          <a:p>
            <a:pPr lvl="1"/>
            <a:r>
              <a:rPr lang="en-US" sz="1800" dirty="0"/>
              <a:t>as.materielpurchasing@nebraska.gov</a:t>
            </a:r>
          </a:p>
        </p:txBody>
      </p:sp>
      <p:cxnSp>
        <p:nvCxnSpPr>
          <p:cNvPr id="4" name="Straight Connector 3">
            <a:extLst>
              <a:ext uri="{FF2B5EF4-FFF2-40B4-BE49-F238E27FC236}">
                <a16:creationId xmlns:a16="http://schemas.microsoft.com/office/drawing/2014/main" id="{663B1258-C606-9032-D9C4-B55AA714312B}"/>
              </a:ext>
            </a:extLst>
          </p:cNvPr>
          <p:cNvCxnSpPr>
            <a:cxnSpLocks/>
          </p:cNvCxnSpPr>
          <p:nvPr/>
        </p:nvCxnSpPr>
        <p:spPr>
          <a:xfrm>
            <a:off x="4242518" y="814126"/>
            <a:ext cx="0" cy="53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599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FF43-AFD7-6D75-3C32-5BEAF2A5B61F}"/>
              </a:ext>
            </a:extLst>
          </p:cNvPr>
          <p:cNvSpPr>
            <a:spLocks noGrp="1"/>
          </p:cNvSpPr>
          <p:nvPr>
            <p:ph type="ctrTitle"/>
          </p:nvPr>
        </p:nvSpPr>
        <p:spPr>
          <a:xfrm>
            <a:off x="1942591" y="3429000"/>
            <a:ext cx="8502216" cy="1646302"/>
          </a:xfrm>
        </p:spPr>
        <p:txBody>
          <a:bodyPr>
            <a:normAutofit fontScale="90000"/>
          </a:bodyPr>
          <a:lstStyle/>
          <a:p>
            <a:pPr algn="ctr"/>
            <a:r>
              <a:rPr lang="en-US" dirty="0">
                <a:solidFill>
                  <a:schemeClr val="bg1"/>
                </a:solidFill>
              </a:rPr>
              <a:t>Assigned Dollar Value Thresholds for the Procurement of </a:t>
            </a:r>
            <a:r>
              <a:rPr lang="en-US" dirty="0">
                <a:solidFill>
                  <a:schemeClr val="accent3">
                    <a:lumMod val="75000"/>
                  </a:schemeClr>
                </a:solidFill>
              </a:rPr>
              <a:t>Goods</a:t>
            </a:r>
            <a:r>
              <a:rPr lang="en-US" dirty="0"/>
              <a:t> </a:t>
            </a:r>
            <a:r>
              <a:rPr lang="en-US" dirty="0">
                <a:solidFill>
                  <a:schemeClr val="bg1"/>
                </a:solidFill>
              </a:rPr>
              <a:t>and</a:t>
            </a:r>
            <a:r>
              <a:rPr lang="en-US" dirty="0"/>
              <a:t> </a:t>
            </a:r>
            <a:r>
              <a:rPr lang="en-US" dirty="0">
                <a:solidFill>
                  <a:schemeClr val="accent2">
                    <a:lumMod val="75000"/>
                  </a:schemeClr>
                </a:solidFill>
              </a:rPr>
              <a:t>Services</a:t>
            </a:r>
          </a:p>
        </p:txBody>
      </p:sp>
    </p:spTree>
    <p:extLst>
      <p:ext uri="{BB962C8B-B14F-4D97-AF65-F5344CB8AC3E}">
        <p14:creationId xmlns:p14="http://schemas.microsoft.com/office/powerpoint/2010/main" val="1382140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D69F-1403-4DE6-A22B-B4C9059E0155}"/>
              </a:ext>
            </a:extLst>
          </p:cNvPr>
          <p:cNvSpPr>
            <a:spLocks noGrp="1"/>
          </p:cNvSpPr>
          <p:nvPr>
            <p:ph type="title"/>
          </p:nvPr>
        </p:nvSpPr>
        <p:spPr>
          <a:xfrm>
            <a:off x="449513" y="841904"/>
            <a:ext cx="3608915" cy="5083704"/>
          </a:xfrm>
        </p:spPr>
        <p:txBody>
          <a:bodyPr vert="horz" lIns="91440" tIns="45720" rIns="91440" bIns="45720" rtlCol="0" anchor="ctr">
            <a:normAutofit/>
          </a:bodyPr>
          <a:lstStyle/>
          <a:p>
            <a:pPr algn="ctr">
              <a:lnSpc>
                <a:spcPct val="90000"/>
              </a:lnSpc>
            </a:pPr>
            <a:r>
              <a:rPr lang="en-US" sz="2800" dirty="0"/>
              <a:t>Dollar Thresholds:</a:t>
            </a:r>
            <a:br>
              <a:rPr lang="en-US" sz="3100" dirty="0"/>
            </a:br>
            <a:br>
              <a:rPr lang="en-US" sz="3100" dirty="0"/>
            </a:br>
            <a:r>
              <a:rPr lang="en-US" sz="4400" i="1" dirty="0">
                <a:solidFill>
                  <a:schemeClr val="accent3">
                    <a:lumMod val="75000"/>
                  </a:schemeClr>
                </a:solidFill>
              </a:rPr>
              <a:t>Goods</a:t>
            </a:r>
          </a:p>
        </p:txBody>
      </p:sp>
      <p:graphicFrame>
        <p:nvGraphicFramePr>
          <p:cNvPr id="25" name="Content Placeholder 2">
            <a:extLst>
              <a:ext uri="{FF2B5EF4-FFF2-40B4-BE49-F238E27FC236}">
                <a16:creationId xmlns:a16="http://schemas.microsoft.com/office/drawing/2014/main" id="{A175A74D-DF9F-F092-707E-3007B384125D}"/>
              </a:ext>
            </a:extLst>
          </p:cNvPr>
          <p:cNvGraphicFramePr>
            <a:graphicFrameLocks noGrp="1"/>
          </p:cNvGraphicFramePr>
          <p:nvPr>
            <p:ph idx="4294967295"/>
            <p:extLst>
              <p:ext uri="{D42A27DB-BD31-4B8C-83A1-F6EECF244321}">
                <p14:modId xmlns:p14="http://schemas.microsoft.com/office/powerpoint/2010/main" val="335836310"/>
              </p:ext>
            </p:extLst>
          </p:nvPr>
        </p:nvGraphicFramePr>
        <p:xfrm>
          <a:off x="4282201" y="1193800"/>
          <a:ext cx="6808787"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Connector 6">
            <a:extLst>
              <a:ext uri="{FF2B5EF4-FFF2-40B4-BE49-F238E27FC236}">
                <a16:creationId xmlns:a16="http://schemas.microsoft.com/office/drawing/2014/main" id="{61F49FCE-772B-C4AE-BFD9-0FDB89249602}"/>
              </a:ext>
            </a:extLst>
          </p:cNvPr>
          <p:cNvCxnSpPr>
            <a:cxnSpLocks/>
          </p:cNvCxnSpPr>
          <p:nvPr/>
        </p:nvCxnSpPr>
        <p:spPr>
          <a:xfrm>
            <a:off x="4058428" y="652462"/>
            <a:ext cx="0" cy="5462588"/>
          </a:xfrm>
          <a:prstGeom prst="line">
            <a:avLst/>
          </a:prstGeom>
        </p:spPr>
        <p:style>
          <a:lnRef idx="1">
            <a:schemeClr val="accent1"/>
          </a:lnRef>
          <a:fillRef idx="0">
            <a:schemeClr val="accent1"/>
          </a:fillRef>
          <a:effectRef idx="0">
            <a:schemeClr val="accent1"/>
          </a:effectRef>
          <a:fontRef idx="minor">
            <a:schemeClr val="tx1"/>
          </a:fontRef>
        </p:style>
      </p:cxnSp>
      <p:pic>
        <p:nvPicPr>
          <p:cNvPr id="4" name="Graphic 3" descr="Continuous Improvement with solid fill">
            <a:extLst>
              <a:ext uri="{FF2B5EF4-FFF2-40B4-BE49-F238E27FC236}">
                <a16:creationId xmlns:a16="http://schemas.microsoft.com/office/drawing/2014/main" id="{2B64EE47-74C7-0A25-647F-0ED24FB86CA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799881" y="4240764"/>
            <a:ext cx="914400" cy="914400"/>
          </a:xfrm>
          <a:prstGeom prst="rect">
            <a:avLst/>
          </a:prstGeom>
        </p:spPr>
      </p:pic>
    </p:spTree>
    <p:extLst>
      <p:ext uri="{BB962C8B-B14F-4D97-AF65-F5344CB8AC3E}">
        <p14:creationId xmlns:p14="http://schemas.microsoft.com/office/powerpoint/2010/main" val="76182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graphicEl>
                                              <a:dgm id="{CB683EFC-689F-4E91-A36B-0D6BA5749F6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graphicEl>
                                              <a:dgm id="{205338F1-E86C-4E46-965B-E68CF234629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graphicEl>
                                              <a:dgm id="{64D775A8-E64E-45E1-8D2D-8C3A2540D241}"/>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graphicEl>
                                              <a:dgm id="{594196BE-543C-4F2A-9225-96972F91B6D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graphicEl>
                                              <a:dgm id="{958929A2-B693-4E28-B16B-B18468188BF7}"/>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graphicEl>
                                              <a:dgm id="{8C4F971E-7BBA-4D6E-A97A-04C366F397D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graphicEl>
                                              <a:dgm id="{B198B131-1810-4287-87EC-C51968310B0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graphicEl>
                                              <a:dgm id="{6EE6D24A-9D19-4F00-A541-9E880B5C04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Sub>
          <a:bldDgm bld="one"/>
        </p:bldSub>
      </p:bldGraphic>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2663</TotalTime>
  <Words>2826</Words>
  <Application>Microsoft Office PowerPoint</Application>
  <PresentationFormat>Widescreen</PresentationFormat>
  <Paragraphs>348</Paragraphs>
  <Slides>78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78</vt:i4>
      </vt:variant>
    </vt:vector>
  </HeadingPairs>
  <TitlesOfParts>
    <vt:vector size="84" baseType="lpstr">
      <vt:lpstr>Arial</vt:lpstr>
      <vt:lpstr>Century Schoolbook</vt:lpstr>
      <vt:lpstr>Trebuchet MS</vt:lpstr>
      <vt:lpstr>Wingdings</vt:lpstr>
      <vt:lpstr>Wingdings 2</vt:lpstr>
      <vt:lpstr>View</vt:lpstr>
      <vt:lpstr>Deviations in Procurement </vt:lpstr>
      <vt:lpstr>DISCLAIMER:  This presentation does not replace or supersede law, the procurement manual, policies, or official guidance documents. In the event of a conflict, the foregoing items control.</vt:lpstr>
      <vt:lpstr>Presentation Agenda</vt:lpstr>
      <vt:lpstr>Defining Procurement Terms: Goods and Services</vt:lpstr>
      <vt:lpstr>Procurement 101 Goods</vt:lpstr>
      <vt:lpstr>Procurement 101 Services</vt:lpstr>
      <vt:lpstr>Now We Know What a Good/Service is,   We must Understand the Process for Procuring </vt:lpstr>
      <vt:lpstr>Assigned Dollar Value Thresholds for the Procurement of Goods and Services</vt:lpstr>
      <vt:lpstr>Dollar Thresholds:  Goods</vt:lpstr>
      <vt:lpstr>Dollar Thresholds:  Services</vt:lpstr>
      <vt:lpstr>Now That we Have Context for Standard Procurement Procedure</vt:lpstr>
      <vt:lpstr>Let’s Examine Laws Around Procurement, and divergences from the Standard Procedure</vt:lpstr>
      <vt:lpstr>Differences between Exception and Exemption</vt:lpstr>
      <vt:lpstr>WARNING ON EXEMPTIONS!  </vt:lpstr>
      <vt:lpstr>Procurement Laws and State Statutes</vt:lpstr>
      <vt:lpstr>Nebraska Revised Statutes 81-161.01</vt:lpstr>
      <vt:lpstr>Goods Exemptions 81-146</vt:lpstr>
      <vt:lpstr>Direct Purchase Authority 81-161.03</vt:lpstr>
      <vt:lpstr>Direct Purchase Authority 81-161.03 &amp;  9 Neb. Admin. Code. ch. 1, Sec. 006</vt:lpstr>
      <vt:lpstr>Restrictive Competition </vt:lpstr>
      <vt:lpstr>Nebraska Revised Statutes Chapter 73</vt:lpstr>
      <vt:lpstr>Chapter 73-507: Exceptions and Exemptions</vt:lpstr>
      <vt:lpstr>(1/5) Nebraska Revised Statute 73-507</vt:lpstr>
      <vt:lpstr>(2/5) Nebraska Revised Statute 73-507</vt:lpstr>
      <vt:lpstr> (3/5)Nebraska Revised Statute 73-507</vt:lpstr>
      <vt:lpstr>(4/5) Nebraska Revised Statute 73-507</vt:lpstr>
      <vt:lpstr>(5/5) Nebraska  Revised Statute 73-507</vt:lpstr>
      <vt:lpstr>Now That We Understand the Laws that Govern Procurement </vt:lpstr>
      <vt:lpstr>Let’s Take a Closer Look at Examples of Deviations </vt:lpstr>
      <vt:lpstr>Defining a Deviation </vt:lpstr>
      <vt:lpstr>Important Note: Procurement Deviations</vt:lpstr>
      <vt:lpstr>Common Deviation Types </vt:lpstr>
      <vt:lpstr>What Deviations Cannot be Used for</vt:lpstr>
      <vt:lpstr>Deviations Cannot… Renew/Extend</vt:lpstr>
      <vt:lpstr>Deviations Cannot… Amend</vt:lpstr>
      <vt:lpstr>Deviations Can Only Be Used to Create a New Contract</vt:lpstr>
      <vt:lpstr>Cooperative Contracts Statute 73-507  </vt:lpstr>
      <vt:lpstr>Cooperative Contracts: Statute 73-507</vt:lpstr>
      <vt:lpstr>Sole Source Contracts Statute 73-502  </vt:lpstr>
      <vt:lpstr>Sole Source: Services Statute 73-502</vt:lpstr>
      <vt:lpstr>Sole Source Requests</vt:lpstr>
      <vt:lpstr>Sole Source Requests: Strong/Weak Examples</vt:lpstr>
      <vt:lpstr>Weak Sole Source Request Examples</vt:lpstr>
      <vt:lpstr>Strong Sole Source Request Example </vt:lpstr>
      <vt:lpstr>Participation!</vt:lpstr>
      <vt:lpstr>Sole Source Examples: Weak, or Strong?  (Participation Game)</vt:lpstr>
      <vt:lpstr>Need: Historic Limestone restoration on Capital South Wall</vt:lpstr>
      <vt:lpstr>Need: 30 Benches for Parks, within 6 months for State Fair </vt:lpstr>
      <vt:lpstr>Need: New Tower for Communications</vt:lpstr>
      <vt:lpstr>Need: Repaint of Offices in 501</vt:lpstr>
      <vt:lpstr>Emergency Contracts Statute 73-502  </vt:lpstr>
      <vt:lpstr>Emergency’s: Defined as… </vt:lpstr>
      <vt:lpstr>Emergency Contracts Statute 73-502</vt:lpstr>
      <vt:lpstr>Note: SPB Does NOT Weigh in on Emergency Status. </vt:lpstr>
      <vt:lpstr>Example of an Emergency  Contract</vt:lpstr>
      <vt:lpstr>Emergency Contract Example</vt:lpstr>
      <vt:lpstr>General Services Administration Statute 73-507  </vt:lpstr>
      <vt:lpstr>General Services Administration Statute 73-507</vt:lpstr>
      <vt:lpstr>Required Form “Procurement Exception/Deviation Form”</vt:lpstr>
      <vt:lpstr>PowerPoint Presentation</vt:lpstr>
      <vt:lpstr>PowerPoint Presentation</vt:lpstr>
      <vt:lpstr>Suggested Justification Writing Criteria</vt:lpstr>
      <vt:lpstr>Provide Context</vt:lpstr>
      <vt:lpstr>Introduce Why Your Situation Warrants a Deviation </vt:lpstr>
      <vt:lpstr>What is the Contract For?</vt:lpstr>
      <vt:lpstr>Is there a Timeline?</vt:lpstr>
      <vt:lpstr>Submitting Deviations in E1</vt:lpstr>
      <vt:lpstr>Steps to Submitting Deviation in E1: Commodities</vt:lpstr>
      <vt:lpstr>Steps to Submitting Deviation in E1: Commodities (Cont.)</vt:lpstr>
      <vt:lpstr>Steps to Submitting Deviation in E1: Services</vt:lpstr>
      <vt:lpstr>Steps to Submitting Deviation in E1:  Services (Cont.)</vt:lpstr>
      <vt:lpstr>Header Attachments for E1</vt:lpstr>
      <vt:lpstr>Submitting for Emergencies</vt:lpstr>
      <vt:lpstr>Let’s Recap</vt:lpstr>
      <vt:lpstr>Deviations: What We Went Over</vt:lpstr>
      <vt:lpstr>Do You Have Questions About Deviations?</vt:lpstr>
      <vt:lpstr>Deviations Resources</vt:lpstr>
      <vt:lpstr>Deviations Resources</vt:lpstr>
    </vt:vector>
  </TitlesOfParts>
  <Company>State of Nebraska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Deviations in Procurement</dc:title>
  <dc:creator>Lewin, Jason</dc:creator>
  <cp:lastModifiedBy>Sommars-Link, Jennifer</cp:lastModifiedBy>
  <cp:revision>17</cp:revision>
  <dcterms:created xsi:type="dcterms:W3CDTF">2023-10-31T18:51:35Z</dcterms:created>
  <dcterms:modified xsi:type="dcterms:W3CDTF">2023-11-02T19:24:04Z</dcterms:modified>
</cp:coreProperties>
</file>